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2"/>
  </p:notesMasterIdLst>
  <p:handoutMasterIdLst>
    <p:handoutMasterId r:id="rId23"/>
  </p:handoutMasterIdLst>
  <p:sldIdLst>
    <p:sldId id="270" r:id="rId2"/>
    <p:sldId id="327" r:id="rId3"/>
    <p:sldId id="328" r:id="rId4"/>
    <p:sldId id="329" r:id="rId5"/>
    <p:sldId id="332" r:id="rId6"/>
    <p:sldId id="333" r:id="rId7"/>
    <p:sldId id="272" r:id="rId8"/>
    <p:sldId id="285" r:id="rId9"/>
    <p:sldId id="294" r:id="rId10"/>
    <p:sldId id="295" r:id="rId11"/>
    <p:sldId id="296" r:id="rId12"/>
    <p:sldId id="297" r:id="rId13"/>
    <p:sldId id="334" r:id="rId14"/>
    <p:sldId id="298" r:id="rId15"/>
    <p:sldId id="319" r:id="rId16"/>
    <p:sldId id="315" r:id="rId17"/>
    <p:sldId id="320" r:id="rId18"/>
    <p:sldId id="322" r:id="rId19"/>
    <p:sldId id="324" r:id="rId20"/>
    <p:sldId id="325" r:id="rId21"/>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rgbClr val="FF0000"/>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rgbClr val="FF0000"/>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rgbClr val="FF0000"/>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rgbClr val="FF0000"/>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rgbClr val="FF0000"/>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rgbClr val="FF0000"/>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rgbClr val="FF0000"/>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rgbClr val="FF0000"/>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rgbClr val="FF0000"/>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FF0000"/>
    <a:srgbClr val="44E8FE"/>
    <a:srgbClr val="FF0066"/>
    <a:srgbClr val="07C8C8"/>
    <a:srgbClr val="00C8C8"/>
    <a:srgbClr val="FFFF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56" autoAdjust="0"/>
    <p:restoredTop sz="77794" autoAdjust="0"/>
  </p:normalViewPr>
  <p:slideViewPr>
    <p:cSldViewPr snapToGrid="0">
      <p:cViewPr varScale="1">
        <p:scale>
          <a:sx n="71" d="100"/>
          <a:sy n="71" d="100"/>
        </p:scale>
        <p:origin x="540"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6" d="100"/>
          <a:sy n="56" d="100"/>
        </p:scale>
        <p:origin x="2596" y="40"/>
      </p:cViewPr>
      <p:guideLst>
        <p:guide orient="horz" pos="3130"/>
        <p:guide pos="214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solidFill>
                  <a:schemeClr val="tx1"/>
                </a:solidFill>
                <a:latin typeface="Times New Roman" pitchFamily="18" charset="0"/>
                <a:ea typeface="ＭＳ Ｐゴシック" pitchFamily="50" charset="-128"/>
              </a:defRPr>
            </a:lvl1pPr>
          </a:lstStyle>
          <a:p>
            <a:pPr>
              <a:defRPr/>
            </a:pPr>
            <a:endParaRPr lang="en-US" altLang="ja-JP"/>
          </a:p>
        </p:txBody>
      </p:sp>
      <p:sp>
        <p:nvSpPr>
          <p:cNvPr id="17411" name="Rectangle 3"/>
          <p:cNvSpPr>
            <a:spLocks noGrp="1" noChangeArrowheads="1"/>
          </p:cNvSpPr>
          <p:nvPr>
            <p:ph type="dt" sz="quarter" idx="1"/>
          </p:nvPr>
        </p:nvSpPr>
        <p:spPr bwMode="auto">
          <a:xfrm>
            <a:off x="3857625"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Times New Roman" pitchFamily="18" charset="0"/>
                <a:ea typeface="ＭＳ Ｐゴシック" pitchFamily="50" charset="-128"/>
              </a:defRPr>
            </a:lvl1pPr>
          </a:lstStyle>
          <a:p>
            <a:pPr>
              <a:defRPr/>
            </a:pPr>
            <a:endParaRPr lang="en-US" altLang="ja-JP"/>
          </a:p>
        </p:txBody>
      </p:sp>
      <p:sp>
        <p:nvSpPr>
          <p:cNvPr id="17412" name="Rectangle 4"/>
          <p:cNvSpPr>
            <a:spLocks noGrp="1" noChangeArrowheads="1"/>
          </p:cNvSpPr>
          <p:nvPr>
            <p:ph type="ftr" sz="quarter" idx="2"/>
          </p:nvPr>
        </p:nvSpPr>
        <p:spPr bwMode="auto">
          <a:xfrm>
            <a:off x="0" y="9442450"/>
            <a:ext cx="2949575"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latin typeface="Times New Roman" pitchFamily="18" charset="0"/>
                <a:ea typeface="ＭＳ Ｐゴシック" pitchFamily="50" charset="-128"/>
              </a:defRPr>
            </a:lvl1pPr>
          </a:lstStyle>
          <a:p>
            <a:pPr>
              <a:defRPr/>
            </a:pPr>
            <a:r>
              <a:rPr lang="en-US" altLang="ja-JP"/>
              <a:t>製造販売指針2008報告会</a:t>
            </a:r>
          </a:p>
        </p:txBody>
      </p:sp>
      <p:sp>
        <p:nvSpPr>
          <p:cNvPr id="17413" name="Rectangle 5"/>
          <p:cNvSpPr>
            <a:spLocks noGrp="1" noChangeArrowheads="1"/>
          </p:cNvSpPr>
          <p:nvPr>
            <p:ph type="sldNum" sz="quarter" idx="3"/>
          </p:nvPr>
        </p:nvSpPr>
        <p:spPr bwMode="auto">
          <a:xfrm>
            <a:off x="3857625" y="9442450"/>
            <a:ext cx="2949575"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latin typeface="Times New Roman" panose="02020603050405020304" pitchFamily="18" charset="0"/>
              </a:defRPr>
            </a:lvl1pPr>
          </a:lstStyle>
          <a:p>
            <a:pPr>
              <a:defRPr/>
            </a:pPr>
            <a:fld id="{31A3E132-EAAE-42A1-B234-DE84458DFBFF}"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solidFill>
                  <a:schemeClr val="tx1"/>
                </a:solidFill>
                <a:latin typeface="Times New Roman" pitchFamily="18" charset="0"/>
                <a:ea typeface="ＭＳ Ｐゴシック" pitchFamily="50" charset="-128"/>
              </a:defRPr>
            </a:lvl1pPr>
          </a:lstStyle>
          <a:p>
            <a:pPr>
              <a:defRPr/>
            </a:pPr>
            <a:endParaRPr lang="en-US" altLang="ja-JP"/>
          </a:p>
        </p:txBody>
      </p:sp>
      <p:sp>
        <p:nvSpPr>
          <p:cNvPr id="62467" name="Rectangle 3"/>
          <p:cNvSpPr>
            <a:spLocks noGrp="1" noChangeArrowheads="1"/>
          </p:cNvSpPr>
          <p:nvPr>
            <p:ph type="dt" idx="1"/>
          </p:nvPr>
        </p:nvSpPr>
        <p:spPr bwMode="auto">
          <a:xfrm>
            <a:off x="3856038"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Times New Roman" pitchFamily="18" charset="0"/>
                <a:ea typeface="ＭＳ Ｐゴシック" pitchFamily="50" charset="-128"/>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920750" y="746125"/>
            <a:ext cx="4967288"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9" name="Rectangle 5"/>
          <p:cNvSpPr>
            <a:spLocks noGrp="1" noChangeArrowheads="1"/>
          </p:cNvSpPr>
          <p:nvPr>
            <p:ph type="body" sz="quarter" idx="3"/>
          </p:nvPr>
        </p:nvSpPr>
        <p:spPr bwMode="auto">
          <a:xfrm>
            <a:off x="681038" y="4721225"/>
            <a:ext cx="5445125" cy="44719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2470" name="Rectangle 6"/>
          <p:cNvSpPr>
            <a:spLocks noGrp="1" noChangeArrowheads="1"/>
          </p:cNvSpPr>
          <p:nvPr>
            <p:ph type="ftr" sz="quarter" idx="4"/>
          </p:nvPr>
        </p:nvSpPr>
        <p:spPr bwMode="auto">
          <a:xfrm>
            <a:off x="0"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latin typeface="Times New Roman" pitchFamily="18" charset="0"/>
                <a:ea typeface="ＭＳ Ｐゴシック" pitchFamily="50" charset="-128"/>
              </a:defRPr>
            </a:lvl1pPr>
          </a:lstStyle>
          <a:p>
            <a:pPr>
              <a:defRPr/>
            </a:pPr>
            <a:r>
              <a:rPr lang="en-US" altLang="ja-JP"/>
              <a:t>製造販売指針2008報告会</a:t>
            </a:r>
          </a:p>
        </p:txBody>
      </p:sp>
      <p:sp>
        <p:nvSpPr>
          <p:cNvPr id="62471" name="Rectangle 7"/>
          <p:cNvSpPr>
            <a:spLocks noGrp="1" noChangeArrowheads="1"/>
          </p:cNvSpPr>
          <p:nvPr>
            <p:ph type="sldNum" sz="quarter" idx="5"/>
          </p:nvPr>
        </p:nvSpPr>
        <p:spPr bwMode="auto">
          <a:xfrm>
            <a:off x="3856038"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latin typeface="Times New Roman" panose="02020603050405020304" pitchFamily="18" charset="0"/>
              </a:defRPr>
            </a:lvl1pPr>
          </a:lstStyle>
          <a:p>
            <a:pPr>
              <a:defRPr/>
            </a:pPr>
            <a:fld id="{84E03752-7687-4E70-A40B-4521DAB33C1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2F7D3B56-1FF7-454C-8004-D224A2F1FD25}" type="slidenum">
              <a:rPr lang="en-US" altLang="ja-JP">
                <a:ea typeface="ＭＳ Ｐゴシック" panose="020B0600070205080204" pitchFamily="50" charset="-128"/>
              </a:rPr>
              <a:pPr>
                <a:spcBef>
                  <a:spcPct val="0"/>
                </a:spcBef>
              </a:pPr>
              <a:t>1</a:t>
            </a:fld>
            <a:endParaRPr lang="en-US" altLang="ja-JP">
              <a:ea typeface="ＭＳ Ｐゴシック" panose="020B0600070205080204" pitchFamily="50" charset="-128"/>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ja-JP" dirty="0"/>
              <a:t>本資料</a:t>
            </a:r>
            <a:r>
              <a:rPr lang="ja-JP" altLang="en-US" dirty="0"/>
              <a:t>は</a:t>
            </a:r>
            <a:r>
              <a:rPr lang="en-US" altLang="ja-JP" dirty="0"/>
              <a:t>2013</a:t>
            </a:r>
            <a:r>
              <a:rPr lang="ja-JP" altLang="en-US" dirty="0"/>
              <a:t>（平成</a:t>
            </a:r>
            <a:r>
              <a:rPr lang="en-US" altLang="ja-JP" dirty="0"/>
              <a:t>25</a:t>
            </a:r>
            <a:r>
              <a:rPr lang="ja-JP" altLang="en-US" dirty="0"/>
              <a:t>）</a:t>
            </a:r>
            <a:r>
              <a:rPr lang="ja-JP" altLang="ja-JP" dirty="0"/>
              <a:t>年度法規委員会研修報告に収載した「原薬取扱いに関する教育資料」の</a:t>
            </a:r>
            <a:r>
              <a:rPr lang="en-US" altLang="ja-JP" dirty="0"/>
              <a:t>CD-ROM</a:t>
            </a:r>
            <a:r>
              <a:rPr lang="ja-JP" altLang="en-US" dirty="0"/>
              <a:t>の形で配布したスライドの</a:t>
            </a:r>
            <a:r>
              <a:rPr lang="ja-JP" altLang="ja-JP" dirty="0"/>
              <a:t>内容を</a:t>
            </a:r>
            <a:r>
              <a:rPr lang="ja-JP" altLang="en-US" dirty="0"/>
              <a:t>見直し</a:t>
            </a:r>
            <a:r>
              <a:rPr lang="ja-JP" altLang="ja-JP" dirty="0"/>
              <a:t>たものです。</a:t>
            </a:r>
          </a:p>
          <a:p>
            <a:pPr eaLnBrk="1" hangingPunct="1"/>
            <a:endParaRPr lang="en-US" altLang="ja-JP" dirty="0"/>
          </a:p>
          <a:p>
            <a:pPr eaLnBrk="1" hangingPunct="1"/>
            <a:r>
              <a:rPr lang="ja-JP" altLang="en-US" dirty="0"/>
              <a:t>原薬を取り扱ううえで、皆様が最低限知っておくべき制度や仕組みについて解説しております。</a:t>
            </a:r>
            <a:endParaRPr lang="ja-JP" altLang="ja-JP" dirty="0"/>
          </a:p>
          <a:p>
            <a:endParaRPr lang="en-US" altLang="ja-JP" dirty="0"/>
          </a:p>
          <a:p>
            <a:r>
              <a:rPr lang="ja-JP" altLang="ja-JP" dirty="0"/>
              <a:t>会員会社様における教育訓練用資料として、有効にご使用いただけるよう、このような形で配布することと</a:t>
            </a:r>
            <a:r>
              <a:rPr lang="ja-JP" altLang="ja-JP"/>
              <a:t>致しました。</a:t>
            </a:r>
            <a:endParaRPr lang="en-US" altLang="ja-JP"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ChangeArrowheads="1" noTextEdit="1"/>
          </p:cNvSpPr>
          <p:nvPr>
            <p:ph type="sldImg"/>
          </p:nvPr>
        </p:nvSpPr>
        <p:spPr>
          <a:ln/>
        </p:spPr>
      </p:sp>
      <p:sp>
        <p:nvSpPr>
          <p:cNvPr id="24579"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t>第</a:t>
            </a:r>
            <a:r>
              <a:rPr lang="en-US" altLang="ja-JP" dirty="0"/>
              <a:t>2</a:t>
            </a:r>
            <a:r>
              <a:rPr lang="ja-JP" altLang="en-US" dirty="0"/>
              <a:t>条では、医薬品医療機器法における医薬品の定義が定められています。</a:t>
            </a:r>
            <a:endParaRPr lang="en-US" altLang="ja-JP" dirty="0"/>
          </a:p>
          <a:p>
            <a:endParaRPr lang="en-US" altLang="ja-JP" dirty="0"/>
          </a:p>
          <a:p>
            <a:r>
              <a:rPr lang="ja-JP" altLang="en-US" dirty="0"/>
              <a:t>「医薬品」の</a:t>
            </a:r>
            <a:r>
              <a:rPr lang="en-US" altLang="ja-JP" dirty="0"/>
              <a:t>3</a:t>
            </a:r>
            <a:r>
              <a:rPr lang="ja-JP" altLang="en-US" dirty="0" err="1"/>
              <a:t>つの</a:t>
            </a:r>
            <a:r>
              <a:rPr lang="ja-JP" altLang="en-US" dirty="0"/>
              <a:t>定義</a:t>
            </a:r>
            <a:endParaRPr lang="en-US" altLang="ja-JP" dirty="0"/>
          </a:p>
          <a:p>
            <a:endParaRPr lang="en-US" altLang="ja-JP" dirty="0"/>
          </a:p>
          <a:p>
            <a:r>
              <a:rPr lang="ja-JP" altLang="en-US" dirty="0"/>
              <a:t>１．日本薬局方に収められている物</a:t>
            </a:r>
            <a:endParaRPr lang="en-US" altLang="ja-JP" dirty="0"/>
          </a:p>
          <a:p>
            <a:endParaRPr lang="en-US" altLang="ja-JP" dirty="0"/>
          </a:p>
          <a:p>
            <a:r>
              <a:rPr lang="ja-JP" altLang="en-US" dirty="0"/>
              <a:t>２．人または動物の疾病の診断、治療又は予防に使用する物で、機械器具、歯科材料、医療用品及び衛生用品並びにプログラム及びこれを記録した記録媒体でないもの</a:t>
            </a:r>
            <a:endParaRPr lang="en-US" altLang="ja-JP" dirty="0"/>
          </a:p>
          <a:p>
            <a:endParaRPr lang="en-US" altLang="ja-JP" dirty="0"/>
          </a:p>
          <a:p>
            <a:r>
              <a:rPr lang="ja-JP" altLang="en-US" dirty="0"/>
              <a:t>３．人または動物の身体の構造又は機能に影響を及ぼすことが目的とされる物で、機械器具等でないもの</a:t>
            </a:r>
            <a:endParaRPr lang="en-US" altLang="ja-JP" dirty="0"/>
          </a:p>
          <a:p>
            <a:endParaRPr lang="en-US" altLang="ja-JP" dirty="0"/>
          </a:p>
          <a:p>
            <a:r>
              <a:rPr lang="ja-JP" altLang="en-US" dirty="0"/>
              <a:t>をいいます。</a:t>
            </a:r>
          </a:p>
        </p:txBody>
      </p:sp>
      <p:sp>
        <p:nvSpPr>
          <p:cNvPr id="24580"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27A102E5-34C9-45D7-A4E2-3124C7F63E5F}" type="slidenum">
              <a:rPr lang="en-US" altLang="ja-JP">
                <a:ea typeface="ＭＳ Ｐゴシック" panose="020B0600070205080204" pitchFamily="50" charset="-128"/>
              </a:rPr>
              <a:pPr>
                <a:spcBef>
                  <a:spcPct val="0"/>
                </a:spcBef>
              </a:pPr>
              <a:t>10</a:t>
            </a:fld>
            <a:endParaRPr lang="en-US" altLang="ja-JP">
              <a:ea typeface="ＭＳ Ｐゴシック" panose="020B0600070205080204" pitchFamily="50"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ChangeArrowheads="1" noTextEdit="1"/>
          </p:cNvSpPr>
          <p:nvPr>
            <p:ph type="sldImg"/>
          </p:nvPr>
        </p:nvSpPr>
        <p:spPr>
          <a:ln/>
        </p:spPr>
      </p:sp>
      <p:sp>
        <p:nvSpPr>
          <p:cNvPr id="26627"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t>91</a:t>
            </a:r>
            <a:r>
              <a:rPr lang="ja-JP" altLang="en-US" dirty="0"/>
              <a:t>の条項と附則で構成された医薬品医療機器法全体は、このような構成となっています。</a:t>
            </a:r>
            <a:endParaRPr lang="en-US" altLang="ja-JP" dirty="0"/>
          </a:p>
          <a:p>
            <a:endParaRPr lang="en-US" altLang="ja-JP" dirty="0"/>
          </a:p>
          <a:p>
            <a:r>
              <a:rPr lang="ja-JP" altLang="en-US" dirty="0"/>
              <a:t>第</a:t>
            </a:r>
            <a:r>
              <a:rPr lang="en-US" altLang="ja-JP" dirty="0"/>
              <a:t>1</a:t>
            </a:r>
            <a:r>
              <a:rPr lang="ja-JP" altLang="en-US" dirty="0"/>
              <a:t>章の総則には、先のスライドで説明した目的及び定義が定められています。</a:t>
            </a:r>
            <a:endParaRPr lang="en-US" altLang="ja-JP" dirty="0"/>
          </a:p>
          <a:p>
            <a:endParaRPr lang="en-US" altLang="ja-JP" dirty="0"/>
          </a:p>
          <a:p>
            <a:r>
              <a:rPr lang="ja-JP" altLang="en-US" dirty="0"/>
              <a:t>第</a:t>
            </a:r>
            <a:r>
              <a:rPr lang="en-US" altLang="ja-JP" dirty="0"/>
              <a:t>3</a:t>
            </a:r>
            <a:r>
              <a:rPr lang="ja-JP" altLang="en-US" dirty="0"/>
              <a:t>章から第</a:t>
            </a:r>
            <a:r>
              <a:rPr lang="en-US" altLang="ja-JP" dirty="0"/>
              <a:t>12</a:t>
            </a:r>
            <a:r>
              <a:rPr lang="ja-JP" altLang="en-US" dirty="0"/>
              <a:t>章までと第</a:t>
            </a:r>
            <a:r>
              <a:rPr lang="en-US" altLang="ja-JP" dirty="0"/>
              <a:t>15,16</a:t>
            </a:r>
            <a:r>
              <a:rPr lang="ja-JP" altLang="en-US" dirty="0"/>
              <a:t>章は手段が書かれていて、</a:t>
            </a:r>
            <a:endParaRPr lang="en-US" altLang="ja-JP" dirty="0"/>
          </a:p>
          <a:p>
            <a:r>
              <a:rPr lang="ja-JP" altLang="en-US" dirty="0"/>
              <a:t>このうち第</a:t>
            </a:r>
            <a:r>
              <a:rPr lang="en-US" altLang="ja-JP" dirty="0"/>
              <a:t>4</a:t>
            </a:r>
            <a:r>
              <a:rPr lang="ja-JP" altLang="en-US" dirty="0"/>
              <a:t>章に医薬品等の製造販売業および製造業について、例えば第</a:t>
            </a:r>
            <a:r>
              <a:rPr lang="en-US" altLang="ja-JP" dirty="0"/>
              <a:t>4</a:t>
            </a:r>
            <a:r>
              <a:rPr lang="ja-JP" altLang="en-US" dirty="0"/>
              <a:t>章の第</a:t>
            </a:r>
            <a:r>
              <a:rPr lang="en-US" altLang="ja-JP" dirty="0"/>
              <a:t>13</a:t>
            </a:r>
            <a:r>
              <a:rPr lang="ja-JP" altLang="en-US" dirty="0"/>
              <a:t>条では製造業許可について、「製造業の許可を受けたものでなければ業として医薬品を製造してはならない」と記載されています。</a:t>
            </a:r>
            <a:endParaRPr lang="en-US" altLang="ja-JP" dirty="0"/>
          </a:p>
          <a:p>
            <a:endParaRPr lang="en-US" altLang="ja-JP" dirty="0"/>
          </a:p>
          <a:p>
            <a:r>
              <a:rPr lang="ja-JP" altLang="en-US" dirty="0"/>
              <a:t>また、第</a:t>
            </a:r>
            <a:r>
              <a:rPr lang="en-US" altLang="ja-JP" dirty="0"/>
              <a:t>4</a:t>
            </a:r>
            <a:r>
              <a:rPr lang="ja-JP" altLang="en-US" dirty="0"/>
              <a:t>章の第</a:t>
            </a:r>
            <a:r>
              <a:rPr lang="en-US" altLang="ja-JP" dirty="0"/>
              <a:t>14</a:t>
            </a:r>
            <a:r>
              <a:rPr lang="ja-JP" altLang="en-US" dirty="0"/>
              <a:t>条第</a:t>
            </a:r>
            <a:r>
              <a:rPr lang="en-US" altLang="ja-JP" dirty="0"/>
              <a:t>4</a:t>
            </a:r>
            <a:r>
              <a:rPr lang="ja-JP" altLang="en-US" dirty="0"/>
              <a:t>項には、</a:t>
            </a:r>
            <a:r>
              <a:rPr lang="en-US" altLang="ja-JP" dirty="0"/>
              <a:t>MF</a:t>
            </a:r>
            <a:r>
              <a:rPr lang="ja-JP" altLang="en-US" dirty="0"/>
              <a:t>に登録できる項目が記載されています。（手引き</a:t>
            </a:r>
            <a:r>
              <a:rPr lang="en-US" altLang="ja-JP" dirty="0"/>
              <a:t>Ⅱ-12</a:t>
            </a:r>
            <a:r>
              <a:rPr lang="ja-JP" altLang="en-US" dirty="0"/>
              <a:t>）</a:t>
            </a:r>
          </a:p>
        </p:txBody>
      </p:sp>
      <p:sp>
        <p:nvSpPr>
          <p:cNvPr id="26628"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D1B50EE7-5219-477B-B6E0-51FD4C934F33}" type="slidenum">
              <a:rPr lang="en-US" altLang="ja-JP">
                <a:ea typeface="ＭＳ Ｐゴシック" panose="020B0600070205080204" pitchFamily="50" charset="-128"/>
              </a:rPr>
              <a:pPr>
                <a:spcBef>
                  <a:spcPct val="0"/>
                </a:spcBef>
              </a:pPr>
              <a:t>11</a:t>
            </a:fld>
            <a:endParaRPr lang="en-US" altLang="ja-JP">
              <a:ea typeface="ＭＳ Ｐゴシック" panose="020B0600070205080204" pitchFamily="50"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 1"/>
          <p:cNvSpPr>
            <a:spLocks noGrp="1" noRot="1" noChangeAspect="1" noChangeArrowheads="1" noTextEdit="1"/>
          </p:cNvSpPr>
          <p:nvPr>
            <p:ph type="sldImg"/>
          </p:nvPr>
        </p:nvSpPr>
        <p:spPr>
          <a:ln/>
        </p:spPr>
      </p:sp>
      <p:sp>
        <p:nvSpPr>
          <p:cNvPr id="28675"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t>第</a:t>
            </a:r>
            <a:r>
              <a:rPr lang="en-US" altLang="ja-JP" dirty="0"/>
              <a:t>9</a:t>
            </a:r>
            <a:r>
              <a:rPr lang="ja-JP" altLang="en-US" dirty="0"/>
              <a:t>章第</a:t>
            </a:r>
            <a:r>
              <a:rPr lang="en-US" altLang="ja-JP" dirty="0"/>
              <a:t>2</a:t>
            </a:r>
            <a:r>
              <a:rPr lang="ja-JP" altLang="en-US" dirty="0"/>
              <a:t>節に医薬品の取扱いが記載されています。</a:t>
            </a:r>
            <a:endParaRPr lang="en-US" altLang="ja-JP" dirty="0"/>
          </a:p>
          <a:p>
            <a:endParaRPr lang="en-US" altLang="ja-JP" dirty="0"/>
          </a:p>
        </p:txBody>
      </p:sp>
      <p:sp>
        <p:nvSpPr>
          <p:cNvPr id="28676"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8334B0E5-24EA-421F-8924-327B86E287EB}" type="slidenum">
              <a:rPr lang="en-US" altLang="ja-JP">
                <a:ea typeface="ＭＳ Ｐゴシック" panose="020B0600070205080204" pitchFamily="50" charset="-128"/>
              </a:rPr>
              <a:pPr>
                <a:spcBef>
                  <a:spcPct val="0"/>
                </a:spcBef>
              </a:pPr>
              <a:t>12</a:t>
            </a:fld>
            <a:endParaRPr lang="en-US" altLang="ja-JP">
              <a:ea typeface="ＭＳ Ｐゴシック" panose="020B0600070205080204" pitchFamily="50"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 1"/>
          <p:cNvSpPr>
            <a:spLocks noGrp="1" noRot="1" noChangeAspect="1" noChangeArrowheads="1" noTextEdit="1"/>
          </p:cNvSpPr>
          <p:nvPr>
            <p:ph type="sldImg"/>
          </p:nvPr>
        </p:nvSpPr>
        <p:spPr>
          <a:ln/>
        </p:spPr>
      </p:sp>
      <p:sp>
        <p:nvSpPr>
          <p:cNvPr id="3072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t>第</a:t>
            </a:r>
            <a:r>
              <a:rPr lang="en-US" altLang="ja-JP" dirty="0"/>
              <a:t>13,14</a:t>
            </a:r>
            <a:r>
              <a:rPr lang="ja-JP" altLang="en-US" dirty="0"/>
              <a:t>章と第</a:t>
            </a:r>
            <a:r>
              <a:rPr lang="en-US" altLang="ja-JP" dirty="0"/>
              <a:t>17,18</a:t>
            </a:r>
            <a:r>
              <a:rPr lang="ja-JP" altLang="en-US" dirty="0"/>
              <a:t>条は実効性の担保に関することが書かれており、</a:t>
            </a:r>
            <a:endParaRPr lang="en-US" altLang="ja-JP" dirty="0"/>
          </a:p>
          <a:p>
            <a:r>
              <a:rPr lang="ja-JP" altLang="en-US" dirty="0"/>
              <a:t>第</a:t>
            </a:r>
            <a:r>
              <a:rPr lang="en-US" altLang="ja-JP" dirty="0"/>
              <a:t>13</a:t>
            </a:r>
            <a:r>
              <a:rPr lang="ja-JP" altLang="en-US" dirty="0"/>
              <a:t>章には立ち入り検査等（第</a:t>
            </a:r>
            <a:r>
              <a:rPr lang="en-US" altLang="ja-JP" dirty="0"/>
              <a:t>9</a:t>
            </a:r>
            <a:r>
              <a:rPr lang="ja-JP" altLang="en-US" dirty="0"/>
              <a:t>章</a:t>
            </a:r>
            <a:r>
              <a:rPr lang="en-US" altLang="ja-JP" dirty="0"/>
              <a:t>69</a:t>
            </a:r>
            <a:r>
              <a:rPr lang="ja-JP" altLang="en-US" dirty="0"/>
              <a:t>条）の監督について、第</a:t>
            </a:r>
            <a:r>
              <a:rPr lang="en-US" altLang="ja-JP" dirty="0"/>
              <a:t>14</a:t>
            </a:r>
            <a:r>
              <a:rPr lang="ja-JP" altLang="en-US" dirty="0"/>
              <a:t>章には医薬品等行政評価・監視委員会の設置、</a:t>
            </a:r>
            <a:endParaRPr lang="en-US" altLang="ja-JP" dirty="0"/>
          </a:p>
          <a:p>
            <a:r>
              <a:rPr lang="ja-JP" altLang="en-US" dirty="0"/>
              <a:t>第</a:t>
            </a:r>
            <a:r>
              <a:rPr lang="en-US" altLang="ja-JP" dirty="0"/>
              <a:t>17</a:t>
            </a:r>
            <a:r>
              <a:rPr lang="ja-JP" altLang="en-US" dirty="0"/>
              <a:t>条は雑則、第</a:t>
            </a:r>
            <a:r>
              <a:rPr lang="en-US" altLang="ja-JP" dirty="0"/>
              <a:t>18</a:t>
            </a:r>
            <a:r>
              <a:rPr lang="ja-JP" altLang="en-US" dirty="0"/>
              <a:t>章には罰則について記載があります。</a:t>
            </a:r>
            <a:endParaRPr lang="en-US" altLang="ja-JP" dirty="0"/>
          </a:p>
          <a:p>
            <a:endParaRPr lang="en-US" altLang="ja-JP" dirty="0"/>
          </a:p>
          <a:p>
            <a:endParaRPr lang="ja-JP" altLang="en-US" dirty="0"/>
          </a:p>
        </p:txBody>
      </p:sp>
      <p:sp>
        <p:nvSpPr>
          <p:cNvPr id="30724"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9E49B901-C605-4742-9098-B9E2D623E8DE}" type="slidenum">
              <a:rPr lang="en-US" altLang="ja-JP">
                <a:ea typeface="ＭＳ Ｐゴシック" panose="020B0600070205080204" pitchFamily="50" charset="-128"/>
              </a:rPr>
              <a:pPr>
                <a:spcBef>
                  <a:spcPct val="0"/>
                </a:spcBef>
              </a:pPr>
              <a:t>13</a:t>
            </a:fld>
            <a:endParaRPr lang="en-US" altLang="ja-JP">
              <a:ea typeface="ＭＳ Ｐゴシック" panose="020B0600070205080204" pitchFamily="50"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 1"/>
          <p:cNvSpPr>
            <a:spLocks noGrp="1" noRot="1" noChangeAspect="1" noChangeArrowheads="1" noTextEdit="1"/>
          </p:cNvSpPr>
          <p:nvPr>
            <p:ph type="sldImg"/>
          </p:nvPr>
        </p:nvSpPr>
        <p:spPr>
          <a:ln/>
        </p:spPr>
      </p:sp>
      <p:sp>
        <p:nvSpPr>
          <p:cNvPr id="3277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t>ここでは法体系の全体感をつかんでもらうために、医薬品医療機器法の体系図を示しました。</a:t>
            </a:r>
            <a:endParaRPr lang="en-US" altLang="ja-JP"/>
          </a:p>
          <a:p>
            <a:endParaRPr lang="en-US" altLang="ja-JP"/>
          </a:p>
          <a:p>
            <a:r>
              <a:rPr lang="ja-JP" altLang="en-US"/>
              <a:t>医薬品医療機器法の下に、製造業許可の有効期限や</a:t>
            </a:r>
            <a:r>
              <a:rPr lang="en-US" altLang="ja-JP"/>
              <a:t>GMP</a:t>
            </a:r>
            <a:r>
              <a:rPr lang="ja-JP" altLang="en-US"/>
              <a:t>適用範囲等を定めた「医薬品医療機器法施行令」と、業許可の申請・管理者要件や</a:t>
            </a:r>
            <a:r>
              <a:rPr lang="en-US" altLang="ja-JP"/>
              <a:t>MF</a:t>
            </a:r>
            <a:r>
              <a:rPr lang="ja-JP" altLang="en-US"/>
              <a:t>制度等について定めた「医薬品医療機器法施行規則」があります。</a:t>
            </a:r>
            <a:endParaRPr lang="en-US" altLang="ja-JP"/>
          </a:p>
          <a:p>
            <a:endParaRPr lang="en-US" altLang="ja-JP"/>
          </a:p>
          <a:p>
            <a:r>
              <a:rPr lang="ja-JP" altLang="en-US"/>
              <a:t>施行令とは、内閣が制定する「政令」をいい、各省庁が制定・改廃する「省令」を施行規則と言います。</a:t>
            </a:r>
            <a:endParaRPr lang="en-US" altLang="ja-JP"/>
          </a:p>
          <a:p>
            <a:endParaRPr lang="en-US" altLang="ja-JP"/>
          </a:p>
          <a:p>
            <a:r>
              <a:rPr lang="ja-JP" altLang="en-US"/>
              <a:t>そして、これらの法の下、</a:t>
            </a:r>
            <a:r>
              <a:rPr lang="en-US" altLang="ja-JP"/>
              <a:t>GMP</a:t>
            </a:r>
            <a:r>
              <a:rPr lang="ja-JP" altLang="en-US"/>
              <a:t>省令</a:t>
            </a:r>
            <a:r>
              <a:rPr lang="en-US" altLang="ja-JP"/>
              <a:t>(</a:t>
            </a:r>
            <a:r>
              <a:rPr lang="ja-JP" altLang="en-US"/>
              <a:t>改正</a:t>
            </a:r>
            <a:r>
              <a:rPr lang="en-US" altLang="ja-JP"/>
              <a:t>GMP</a:t>
            </a:r>
            <a:r>
              <a:rPr lang="ja-JP" altLang="en-US"/>
              <a:t>）や構造設備基準、</a:t>
            </a:r>
            <a:r>
              <a:rPr lang="en-US" altLang="ja-JP"/>
              <a:t>GQP</a:t>
            </a:r>
            <a:r>
              <a:rPr lang="ja-JP" altLang="en-US"/>
              <a:t>等が定められています。</a:t>
            </a:r>
          </a:p>
          <a:p>
            <a:endParaRPr lang="en-US" altLang="ja-JP"/>
          </a:p>
          <a:p>
            <a:pPr eaLnBrk="1" hangingPunct="1"/>
            <a:r>
              <a:rPr lang="ja-JP" altLang="en-US"/>
              <a:t>医薬品医療機器法についての説明は以上です。</a:t>
            </a:r>
          </a:p>
        </p:txBody>
      </p:sp>
      <p:sp>
        <p:nvSpPr>
          <p:cNvPr id="32772"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18A2007C-6A7F-4D98-BC48-3321331A523C}" type="slidenum">
              <a:rPr lang="en-US" altLang="ja-JP">
                <a:ea typeface="ＭＳ Ｐゴシック" panose="020B0600070205080204" pitchFamily="50" charset="-128"/>
              </a:rPr>
              <a:pPr>
                <a:spcBef>
                  <a:spcPct val="0"/>
                </a:spcBef>
              </a:pPr>
              <a:t>14</a:t>
            </a:fld>
            <a:endParaRPr lang="en-US" altLang="ja-JP">
              <a:ea typeface="ＭＳ Ｐゴシック" panose="020B0600070205080204" pitchFamily="50"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ー 1"/>
          <p:cNvSpPr>
            <a:spLocks noGrp="1" noRot="1" noChangeAspect="1" noChangeArrowheads="1" noTextEdit="1"/>
          </p:cNvSpPr>
          <p:nvPr>
            <p:ph type="sldImg"/>
          </p:nvPr>
        </p:nvSpPr>
        <p:spPr>
          <a:ln/>
        </p:spPr>
      </p:sp>
      <p:sp>
        <p:nvSpPr>
          <p:cNvPr id="34819"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t>医薬品医療機器法が求める法令遵守体制のイメージを示しました。</a:t>
            </a:r>
            <a:endParaRPr lang="en-US" altLang="ja-JP"/>
          </a:p>
          <a:p>
            <a:r>
              <a:rPr lang="en-US" altLang="ja-JP"/>
              <a:t>1</a:t>
            </a:r>
            <a:r>
              <a:rPr lang="ja-JP" altLang="en-US"/>
              <a:t>つ目が法令遵守体制の整備、</a:t>
            </a:r>
            <a:r>
              <a:rPr lang="en-US" altLang="ja-JP"/>
              <a:t>2</a:t>
            </a:r>
            <a:r>
              <a:rPr lang="ja-JP" altLang="en-US"/>
              <a:t>つ目が責任役員の明確化、</a:t>
            </a:r>
            <a:r>
              <a:rPr lang="en-US" altLang="ja-JP"/>
              <a:t>3</a:t>
            </a:r>
            <a:r>
              <a:rPr lang="ja-JP" altLang="en-US"/>
              <a:t>つ目が製造管理者の適切な選任と製造管理者からの意見尊重及び措置義務であり、製造業者と製造管理者との関係としてこのような体制となります。</a:t>
            </a:r>
            <a:endParaRPr lang="en-US" altLang="ja-JP"/>
          </a:p>
          <a:p>
            <a:endParaRPr lang="en-US" altLang="ja-JP"/>
          </a:p>
          <a:p>
            <a:endParaRPr lang="en-US" altLang="ja-JP"/>
          </a:p>
          <a:p>
            <a:endParaRPr lang="en-US" altLang="ja-JP"/>
          </a:p>
          <a:p>
            <a:endParaRPr lang="ja-JP" altLang="en-US"/>
          </a:p>
        </p:txBody>
      </p:sp>
      <p:sp>
        <p:nvSpPr>
          <p:cNvPr id="34820" name="フッター プレースホルダー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rgbClr val="FF0000"/>
                </a:solidFill>
                <a:latin typeface="Arial" panose="020B0604020202020204" pitchFamily="34" charset="0"/>
                <a:ea typeface="ＭＳ Ｐゴシック" panose="020B0600070205080204" pitchFamily="50" charset="-128"/>
              </a:defRPr>
            </a:lvl1pPr>
            <a:lvl2pPr marL="742950" indent="-285750">
              <a:defRPr kumimoji="1">
                <a:solidFill>
                  <a:srgbClr val="FF0000"/>
                </a:solidFill>
                <a:latin typeface="Arial" panose="020B0604020202020204" pitchFamily="34" charset="0"/>
                <a:ea typeface="ＭＳ Ｐゴシック" panose="020B0600070205080204" pitchFamily="50" charset="-128"/>
              </a:defRPr>
            </a:lvl2pPr>
            <a:lvl3pPr marL="1143000" indent="-228600">
              <a:defRPr kumimoji="1">
                <a:solidFill>
                  <a:srgbClr val="FF0000"/>
                </a:solidFill>
                <a:latin typeface="Arial" panose="020B0604020202020204" pitchFamily="34" charset="0"/>
                <a:ea typeface="ＭＳ Ｐゴシック" panose="020B0600070205080204" pitchFamily="50" charset="-128"/>
              </a:defRPr>
            </a:lvl3pPr>
            <a:lvl4pPr marL="1600200" indent="-228600">
              <a:defRPr kumimoji="1">
                <a:solidFill>
                  <a:srgbClr val="FF0000"/>
                </a:solidFill>
                <a:latin typeface="Arial" panose="020B0604020202020204" pitchFamily="34" charset="0"/>
                <a:ea typeface="ＭＳ Ｐゴシック" panose="020B0600070205080204" pitchFamily="50" charset="-128"/>
              </a:defRPr>
            </a:lvl4pPr>
            <a:lvl5pPr marL="2057400" indent="-228600">
              <a:defRPr kumimoji="1">
                <a:solidFill>
                  <a:srgbClr val="FF0000"/>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9pPr>
          </a:lstStyle>
          <a:p>
            <a:r>
              <a:rPr lang="en-US" altLang="ja-JP">
                <a:solidFill>
                  <a:schemeClr val="tx1"/>
                </a:solidFill>
                <a:latin typeface="Times New Roman" panose="02020603050405020304" pitchFamily="18" charset="0"/>
              </a:rPr>
              <a:t>製造販売指針2008報告会</a:t>
            </a:r>
          </a:p>
        </p:txBody>
      </p:sp>
      <p:sp>
        <p:nvSpPr>
          <p:cNvPr id="34821" name="スライド番号プレースホルダー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rgbClr val="FF0000"/>
                </a:solidFill>
                <a:latin typeface="Arial" panose="020B0604020202020204" pitchFamily="34" charset="0"/>
                <a:ea typeface="ＭＳ Ｐゴシック" panose="020B0600070205080204" pitchFamily="50" charset="-128"/>
              </a:defRPr>
            </a:lvl1pPr>
            <a:lvl2pPr marL="742950" indent="-285750">
              <a:defRPr kumimoji="1">
                <a:solidFill>
                  <a:srgbClr val="FF0000"/>
                </a:solidFill>
                <a:latin typeface="Arial" panose="020B0604020202020204" pitchFamily="34" charset="0"/>
                <a:ea typeface="ＭＳ Ｐゴシック" panose="020B0600070205080204" pitchFamily="50" charset="-128"/>
              </a:defRPr>
            </a:lvl2pPr>
            <a:lvl3pPr marL="1143000" indent="-228600">
              <a:defRPr kumimoji="1">
                <a:solidFill>
                  <a:srgbClr val="FF0000"/>
                </a:solidFill>
                <a:latin typeface="Arial" panose="020B0604020202020204" pitchFamily="34" charset="0"/>
                <a:ea typeface="ＭＳ Ｐゴシック" panose="020B0600070205080204" pitchFamily="50" charset="-128"/>
              </a:defRPr>
            </a:lvl3pPr>
            <a:lvl4pPr marL="1600200" indent="-228600">
              <a:defRPr kumimoji="1">
                <a:solidFill>
                  <a:srgbClr val="FF0000"/>
                </a:solidFill>
                <a:latin typeface="Arial" panose="020B0604020202020204" pitchFamily="34" charset="0"/>
                <a:ea typeface="ＭＳ Ｐゴシック" panose="020B0600070205080204" pitchFamily="50" charset="-128"/>
              </a:defRPr>
            </a:lvl4pPr>
            <a:lvl5pPr marL="2057400" indent="-228600">
              <a:defRPr kumimoji="1">
                <a:solidFill>
                  <a:srgbClr val="FF0000"/>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9pPr>
          </a:lstStyle>
          <a:p>
            <a:fld id="{90AF16ED-5EC4-4A30-B2E6-B68415C1244E}" type="slidenum">
              <a:rPr lang="en-US" altLang="ja-JP">
                <a:solidFill>
                  <a:schemeClr val="tx1"/>
                </a:solidFill>
                <a:latin typeface="Times New Roman" panose="02020603050405020304" pitchFamily="18" charset="0"/>
              </a:rPr>
              <a:pPr/>
              <a:t>15</a:t>
            </a:fld>
            <a:endParaRPr lang="en-US" altLang="ja-JP">
              <a:solidFill>
                <a:schemeClr val="tx1"/>
              </a:solidFill>
              <a:latin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ー 1"/>
          <p:cNvSpPr>
            <a:spLocks noGrp="1" noRot="1" noChangeAspect="1" noChangeArrowheads="1" noTextEdit="1"/>
          </p:cNvSpPr>
          <p:nvPr>
            <p:ph type="sldImg"/>
          </p:nvPr>
        </p:nvSpPr>
        <p:spPr>
          <a:ln/>
        </p:spPr>
      </p:sp>
      <p:sp>
        <p:nvSpPr>
          <p:cNvPr id="36867"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t>法令遵守体制の基礎になるものとして、「法令遵守が最優先と言う意識」が全ての役職員に根付いていることが挙げられます。</a:t>
            </a:r>
            <a:endParaRPr lang="en-US" altLang="ja-JP" dirty="0"/>
          </a:p>
          <a:p>
            <a:pPr eaLnBrk="1" hangingPunct="1">
              <a:spcBef>
                <a:spcPct val="0"/>
              </a:spcBef>
            </a:pPr>
            <a:r>
              <a:rPr lang="ja-JP" altLang="en-US" dirty="0"/>
              <a:t>その意識浸透のため、責任役員は、あらゆる機会に法令遵守最優先のメッセージを発信するとともに、自らその姿勢を示す必要があります。</a:t>
            </a:r>
          </a:p>
        </p:txBody>
      </p:sp>
      <p:sp>
        <p:nvSpPr>
          <p:cNvPr id="36868" name="フッター プレースホルダー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rgbClr val="FF0000"/>
                </a:solidFill>
                <a:latin typeface="Arial" panose="020B0604020202020204" pitchFamily="34" charset="0"/>
                <a:ea typeface="ＭＳ Ｐゴシック" panose="020B0600070205080204" pitchFamily="50" charset="-128"/>
              </a:defRPr>
            </a:lvl1pPr>
            <a:lvl2pPr marL="742950" indent="-285750">
              <a:defRPr kumimoji="1">
                <a:solidFill>
                  <a:srgbClr val="FF0000"/>
                </a:solidFill>
                <a:latin typeface="Arial" panose="020B0604020202020204" pitchFamily="34" charset="0"/>
                <a:ea typeface="ＭＳ Ｐゴシック" panose="020B0600070205080204" pitchFamily="50" charset="-128"/>
              </a:defRPr>
            </a:lvl2pPr>
            <a:lvl3pPr marL="1143000" indent="-228600">
              <a:defRPr kumimoji="1">
                <a:solidFill>
                  <a:srgbClr val="FF0000"/>
                </a:solidFill>
                <a:latin typeface="Arial" panose="020B0604020202020204" pitchFamily="34" charset="0"/>
                <a:ea typeface="ＭＳ Ｐゴシック" panose="020B0600070205080204" pitchFamily="50" charset="-128"/>
              </a:defRPr>
            </a:lvl3pPr>
            <a:lvl4pPr marL="1600200" indent="-228600">
              <a:defRPr kumimoji="1">
                <a:solidFill>
                  <a:srgbClr val="FF0000"/>
                </a:solidFill>
                <a:latin typeface="Arial" panose="020B0604020202020204" pitchFamily="34" charset="0"/>
                <a:ea typeface="ＭＳ Ｐゴシック" panose="020B0600070205080204" pitchFamily="50" charset="-128"/>
              </a:defRPr>
            </a:lvl4pPr>
            <a:lvl5pPr marL="2057400" indent="-228600">
              <a:defRPr kumimoji="1">
                <a:solidFill>
                  <a:srgbClr val="FF0000"/>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9pPr>
          </a:lstStyle>
          <a:p>
            <a:r>
              <a:rPr lang="en-US" altLang="ja-JP">
                <a:solidFill>
                  <a:schemeClr val="tx1"/>
                </a:solidFill>
                <a:latin typeface="Times New Roman" panose="02020603050405020304" pitchFamily="18" charset="0"/>
              </a:rPr>
              <a:t>製造販売指針2008報告会</a:t>
            </a:r>
          </a:p>
        </p:txBody>
      </p:sp>
      <p:sp>
        <p:nvSpPr>
          <p:cNvPr id="36869" name="スライド番号プレースホルダー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rgbClr val="FF0000"/>
                </a:solidFill>
                <a:latin typeface="Arial" panose="020B0604020202020204" pitchFamily="34" charset="0"/>
                <a:ea typeface="ＭＳ Ｐゴシック" panose="020B0600070205080204" pitchFamily="50" charset="-128"/>
              </a:defRPr>
            </a:lvl1pPr>
            <a:lvl2pPr marL="742950" indent="-285750">
              <a:defRPr kumimoji="1">
                <a:solidFill>
                  <a:srgbClr val="FF0000"/>
                </a:solidFill>
                <a:latin typeface="Arial" panose="020B0604020202020204" pitchFamily="34" charset="0"/>
                <a:ea typeface="ＭＳ Ｐゴシック" panose="020B0600070205080204" pitchFamily="50" charset="-128"/>
              </a:defRPr>
            </a:lvl2pPr>
            <a:lvl3pPr marL="1143000" indent="-228600">
              <a:defRPr kumimoji="1">
                <a:solidFill>
                  <a:srgbClr val="FF0000"/>
                </a:solidFill>
                <a:latin typeface="Arial" panose="020B0604020202020204" pitchFamily="34" charset="0"/>
                <a:ea typeface="ＭＳ Ｐゴシック" panose="020B0600070205080204" pitchFamily="50" charset="-128"/>
              </a:defRPr>
            </a:lvl3pPr>
            <a:lvl4pPr marL="1600200" indent="-228600">
              <a:defRPr kumimoji="1">
                <a:solidFill>
                  <a:srgbClr val="FF0000"/>
                </a:solidFill>
                <a:latin typeface="Arial" panose="020B0604020202020204" pitchFamily="34" charset="0"/>
                <a:ea typeface="ＭＳ Ｐゴシック" panose="020B0600070205080204" pitchFamily="50" charset="-128"/>
              </a:defRPr>
            </a:lvl4pPr>
            <a:lvl5pPr marL="2057400" indent="-228600">
              <a:defRPr kumimoji="1">
                <a:solidFill>
                  <a:srgbClr val="FF0000"/>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9pPr>
          </a:lstStyle>
          <a:p>
            <a:fld id="{5BB9B33C-24A0-455F-B1A6-2A8E3E009571}" type="slidenum">
              <a:rPr lang="en-US" altLang="ja-JP">
                <a:solidFill>
                  <a:schemeClr val="tx1"/>
                </a:solidFill>
                <a:latin typeface="Times New Roman" panose="02020603050405020304" pitchFamily="18" charset="0"/>
              </a:rPr>
              <a:pPr/>
              <a:t>16</a:t>
            </a:fld>
            <a:endParaRPr lang="en-US" altLang="ja-JP">
              <a:solidFill>
                <a:schemeClr val="tx1"/>
              </a:solidFill>
              <a:latin typeface="Times New Roman" panose="02020603050405020304"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スライド イメージ プレースホルダー 1"/>
          <p:cNvSpPr>
            <a:spLocks noGrp="1" noRot="1" noChangeAspect="1" noChangeArrowheads="1" noTextEdit="1"/>
          </p:cNvSpPr>
          <p:nvPr>
            <p:ph type="sldImg"/>
          </p:nvPr>
        </p:nvSpPr>
        <p:spPr>
          <a:ln/>
        </p:spPr>
      </p:sp>
      <p:sp>
        <p:nvSpPr>
          <p:cNvPr id="38915"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t>責任役員の意義として、主にすべきこと・責任は以下</a:t>
            </a:r>
            <a:r>
              <a:rPr lang="en-US" altLang="ja-JP" dirty="0"/>
              <a:t>3</a:t>
            </a:r>
            <a:r>
              <a:rPr lang="ja-JP" altLang="en-US" dirty="0"/>
              <a:t>点となります。</a:t>
            </a:r>
            <a:endParaRPr lang="en-US" altLang="ja-JP" dirty="0"/>
          </a:p>
          <a:p>
            <a:r>
              <a:rPr lang="en-US" altLang="ja-JP" dirty="0"/>
              <a:t>1.</a:t>
            </a:r>
            <a:r>
              <a:rPr lang="ja-JP" altLang="en-US" dirty="0"/>
              <a:t>法令遵守体制の構築</a:t>
            </a:r>
          </a:p>
          <a:p>
            <a:r>
              <a:rPr lang="en-US" altLang="ja-JP" dirty="0"/>
              <a:t>2.</a:t>
            </a:r>
            <a:r>
              <a:rPr lang="ja-JP" altLang="en-US" dirty="0"/>
              <a:t>薬事に関する法令を遵守するために主体的に行動する</a:t>
            </a:r>
          </a:p>
          <a:p>
            <a:r>
              <a:rPr lang="en-US" altLang="ja-JP" dirty="0"/>
              <a:t>3.</a:t>
            </a:r>
            <a:r>
              <a:rPr lang="ja-JP" altLang="en-US" dirty="0"/>
              <a:t>事業者の法令違反について責任を負う</a:t>
            </a:r>
            <a:endParaRPr lang="en-US" altLang="ja-JP" dirty="0"/>
          </a:p>
          <a:p>
            <a:endParaRPr lang="en-US" altLang="ja-JP" dirty="0"/>
          </a:p>
          <a:p>
            <a:r>
              <a:rPr lang="ja-JP" altLang="en-US" dirty="0"/>
              <a:t>なお、株式会社（指名委員会等設置会社を除く）にあっては、「会社を代表する取締役」及び「薬事に関する法令に関する業務を担当する取締役」はすべて「責任役員」に該当します。</a:t>
            </a:r>
            <a:endParaRPr lang="en-US" altLang="ja-JP" dirty="0"/>
          </a:p>
          <a:p>
            <a:r>
              <a:rPr lang="ja-JP" altLang="en-US" dirty="0"/>
              <a:t>また、取締役ではない執行役員については「責任役員」に該当しません。</a:t>
            </a:r>
          </a:p>
          <a:p>
            <a:endParaRPr lang="en-US" altLang="ja-JP" dirty="0"/>
          </a:p>
          <a:p>
            <a:endParaRPr lang="ja-JP" altLang="en-US" dirty="0"/>
          </a:p>
        </p:txBody>
      </p:sp>
      <p:sp>
        <p:nvSpPr>
          <p:cNvPr id="38916" name="フッター プレースホルダー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rgbClr val="FF0000"/>
                </a:solidFill>
                <a:latin typeface="Arial" panose="020B0604020202020204" pitchFamily="34" charset="0"/>
                <a:ea typeface="ＭＳ Ｐゴシック" panose="020B0600070205080204" pitchFamily="50" charset="-128"/>
              </a:defRPr>
            </a:lvl1pPr>
            <a:lvl2pPr marL="742950" indent="-285750">
              <a:defRPr kumimoji="1">
                <a:solidFill>
                  <a:srgbClr val="FF0000"/>
                </a:solidFill>
                <a:latin typeface="Arial" panose="020B0604020202020204" pitchFamily="34" charset="0"/>
                <a:ea typeface="ＭＳ Ｐゴシック" panose="020B0600070205080204" pitchFamily="50" charset="-128"/>
              </a:defRPr>
            </a:lvl2pPr>
            <a:lvl3pPr marL="1143000" indent="-228600">
              <a:defRPr kumimoji="1">
                <a:solidFill>
                  <a:srgbClr val="FF0000"/>
                </a:solidFill>
                <a:latin typeface="Arial" panose="020B0604020202020204" pitchFamily="34" charset="0"/>
                <a:ea typeface="ＭＳ Ｐゴシック" panose="020B0600070205080204" pitchFamily="50" charset="-128"/>
              </a:defRPr>
            </a:lvl3pPr>
            <a:lvl4pPr marL="1600200" indent="-228600">
              <a:defRPr kumimoji="1">
                <a:solidFill>
                  <a:srgbClr val="FF0000"/>
                </a:solidFill>
                <a:latin typeface="Arial" panose="020B0604020202020204" pitchFamily="34" charset="0"/>
                <a:ea typeface="ＭＳ Ｐゴシック" panose="020B0600070205080204" pitchFamily="50" charset="-128"/>
              </a:defRPr>
            </a:lvl4pPr>
            <a:lvl5pPr marL="2057400" indent="-228600">
              <a:defRPr kumimoji="1">
                <a:solidFill>
                  <a:srgbClr val="FF0000"/>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9pPr>
          </a:lstStyle>
          <a:p>
            <a:r>
              <a:rPr lang="en-US" altLang="ja-JP">
                <a:solidFill>
                  <a:schemeClr val="tx1"/>
                </a:solidFill>
                <a:latin typeface="Times New Roman" panose="02020603050405020304" pitchFamily="18" charset="0"/>
              </a:rPr>
              <a:t>製造販売指針2008報告会</a:t>
            </a:r>
          </a:p>
        </p:txBody>
      </p:sp>
      <p:sp>
        <p:nvSpPr>
          <p:cNvPr id="38917" name="スライド番号プレースホルダー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rgbClr val="FF0000"/>
                </a:solidFill>
                <a:latin typeface="Arial" panose="020B0604020202020204" pitchFamily="34" charset="0"/>
                <a:ea typeface="ＭＳ Ｐゴシック" panose="020B0600070205080204" pitchFamily="50" charset="-128"/>
              </a:defRPr>
            </a:lvl1pPr>
            <a:lvl2pPr marL="742950" indent="-285750">
              <a:defRPr kumimoji="1">
                <a:solidFill>
                  <a:srgbClr val="FF0000"/>
                </a:solidFill>
                <a:latin typeface="Arial" panose="020B0604020202020204" pitchFamily="34" charset="0"/>
                <a:ea typeface="ＭＳ Ｐゴシック" panose="020B0600070205080204" pitchFamily="50" charset="-128"/>
              </a:defRPr>
            </a:lvl2pPr>
            <a:lvl3pPr marL="1143000" indent="-228600">
              <a:defRPr kumimoji="1">
                <a:solidFill>
                  <a:srgbClr val="FF0000"/>
                </a:solidFill>
                <a:latin typeface="Arial" panose="020B0604020202020204" pitchFamily="34" charset="0"/>
                <a:ea typeface="ＭＳ Ｐゴシック" panose="020B0600070205080204" pitchFamily="50" charset="-128"/>
              </a:defRPr>
            </a:lvl3pPr>
            <a:lvl4pPr marL="1600200" indent="-228600">
              <a:defRPr kumimoji="1">
                <a:solidFill>
                  <a:srgbClr val="FF0000"/>
                </a:solidFill>
                <a:latin typeface="Arial" panose="020B0604020202020204" pitchFamily="34" charset="0"/>
                <a:ea typeface="ＭＳ Ｐゴシック" panose="020B0600070205080204" pitchFamily="50" charset="-128"/>
              </a:defRPr>
            </a:lvl4pPr>
            <a:lvl5pPr marL="2057400" indent="-228600">
              <a:defRPr kumimoji="1">
                <a:solidFill>
                  <a:srgbClr val="FF0000"/>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9pPr>
          </a:lstStyle>
          <a:p>
            <a:fld id="{087BB747-B6E3-4C41-82DD-F112FEDA4B3E}" type="slidenum">
              <a:rPr lang="en-US" altLang="ja-JP">
                <a:solidFill>
                  <a:schemeClr val="tx1"/>
                </a:solidFill>
                <a:latin typeface="Times New Roman" panose="02020603050405020304" pitchFamily="18" charset="0"/>
              </a:rPr>
              <a:pPr/>
              <a:t>17</a:t>
            </a:fld>
            <a:endParaRPr lang="en-US" altLang="ja-JP">
              <a:solidFill>
                <a:schemeClr val="tx1"/>
              </a:solidFill>
              <a:latin typeface="Times New Roman" panose="02020603050405020304"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ー 1"/>
          <p:cNvSpPr>
            <a:spLocks noGrp="1" noRot="1" noChangeAspect="1" noChangeArrowheads="1" noTextEdit="1"/>
          </p:cNvSpPr>
          <p:nvPr>
            <p:ph type="sldImg"/>
          </p:nvPr>
        </p:nvSpPr>
        <p:spPr>
          <a:ln/>
        </p:spPr>
      </p:sp>
      <p:sp>
        <p:nvSpPr>
          <p:cNvPr id="40963"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t>製造管理者は法令遵守に関して重要な役割を有しているため、その役割が十分に果たされるよう、必要な業務を適正に遂行することができる能力及び経験を有する者を選任しなければなりません。</a:t>
            </a:r>
            <a:endParaRPr lang="en-US" altLang="ja-JP" dirty="0"/>
          </a:p>
          <a:p>
            <a:endParaRPr lang="ja-JP" altLang="en-US" dirty="0"/>
          </a:p>
        </p:txBody>
      </p:sp>
      <p:sp>
        <p:nvSpPr>
          <p:cNvPr id="40964" name="フッター プレースホルダー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rgbClr val="FF0000"/>
                </a:solidFill>
                <a:latin typeface="Arial" panose="020B0604020202020204" pitchFamily="34" charset="0"/>
                <a:ea typeface="ＭＳ Ｐゴシック" panose="020B0600070205080204" pitchFamily="50" charset="-128"/>
              </a:defRPr>
            </a:lvl1pPr>
            <a:lvl2pPr marL="742950" indent="-285750">
              <a:defRPr kumimoji="1">
                <a:solidFill>
                  <a:srgbClr val="FF0000"/>
                </a:solidFill>
                <a:latin typeface="Arial" panose="020B0604020202020204" pitchFamily="34" charset="0"/>
                <a:ea typeface="ＭＳ Ｐゴシック" panose="020B0600070205080204" pitchFamily="50" charset="-128"/>
              </a:defRPr>
            </a:lvl2pPr>
            <a:lvl3pPr marL="1143000" indent="-228600">
              <a:defRPr kumimoji="1">
                <a:solidFill>
                  <a:srgbClr val="FF0000"/>
                </a:solidFill>
                <a:latin typeface="Arial" panose="020B0604020202020204" pitchFamily="34" charset="0"/>
                <a:ea typeface="ＭＳ Ｐゴシック" panose="020B0600070205080204" pitchFamily="50" charset="-128"/>
              </a:defRPr>
            </a:lvl3pPr>
            <a:lvl4pPr marL="1600200" indent="-228600">
              <a:defRPr kumimoji="1">
                <a:solidFill>
                  <a:srgbClr val="FF0000"/>
                </a:solidFill>
                <a:latin typeface="Arial" panose="020B0604020202020204" pitchFamily="34" charset="0"/>
                <a:ea typeface="ＭＳ Ｐゴシック" panose="020B0600070205080204" pitchFamily="50" charset="-128"/>
              </a:defRPr>
            </a:lvl4pPr>
            <a:lvl5pPr marL="2057400" indent="-228600">
              <a:defRPr kumimoji="1">
                <a:solidFill>
                  <a:srgbClr val="FF0000"/>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9pPr>
          </a:lstStyle>
          <a:p>
            <a:r>
              <a:rPr lang="en-US" altLang="ja-JP">
                <a:solidFill>
                  <a:schemeClr val="tx1"/>
                </a:solidFill>
                <a:latin typeface="Times New Roman" panose="02020603050405020304" pitchFamily="18" charset="0"/>
              </a:rPr>
              <a:t>製造販売指針2008報告会</a:t>
            </a:r>
          </a:p>
        </p:txBody>
      </p:sp>
      <p:sp>
        <p:nvSpPr>
          <p:cNvPr id="40965" name="スライド番号プレースホルダー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rgbClr val="FF0000"/>
                </a:solidFill>
                <a:latin typeface="Arial" panose="020B0604020202020204" pitchFamily="34" charset="0"/>
                <a:ea typeface="ＭＳ Ｐゴシック" panose="020B0600070205080204" pitchFamily="50" charset="-128"/>
              </a:defRPr>
            </a:lvl1pPr>
            <a:lvl2pPr marL="742950" indent="-285750">
              <a:defRPr kumimoji="1">
                <a:solidFill>
                  <a:srgbClr val="FF0000"/>
                </a:solidFill>
                <a:latin typeface="Arial" panose="020B0604020202020204" pitchFamily="34" charset="0"/>
                <a:ea typeface="ＭＳ Ｐゴシック" panose="020B0600070205080204" pitchFamily="50" charset="-128"/>
              </a:defRPr>
            </a:lvl2pPr>
            <a:lvl3pPr marL="1143000" indent="-228600">
              <a:defRPr kumimoji="1">
                <a:solidFill>
                  <a:srgbClr val="FF0000"/>
                </a:solidFill>
                <a:latin typeface="Arial" panose="020B0604020202020204" pitchFamily="34" charset="0"/>
                <a:ea typeface="ＭＳ Ｐゴシック" panose="020B0600070205080204" pitchFamily="50" charset="-128"/>
              </a:defRPr>
            </a:lvl3pPr>
            <a:lvl4pPr marL="1600200" indent="-228600">
              <a:defRPr kumimoji="1">
                <a:solidFill>
                  <a:srgbClr val="FF0000"/>
                </a:solidFill>
                <a:latin typeface="Arial" panose="020B0604020202020204" pitchFamily="34" charset="0"/>
                <a:ea typeface="ＭＳ Ｐゴシック" panose="020B0600070205080204" pitchFamily="50" charset="-128"/>
              </a:defRPr>
            </a:lvl4pPr>
            <a:lvl5pPr marL="2057400" indent="-228600">
              <a:defRPr kumimoji="1">
                <a:solidFill>
                  <a:srgbClr val="FF0000"/>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9pPr>
          </a:lstStyle>
          <a:p>
            <a:fld id="{4672EAB7-8179-45B7-9FA7-20E81EB5EB73}" type="slidenum">
              <a:rPr lang="en-US" altLang="ja-JP">
                <a:solidFill>
                  <a:schemeClr val="tx1"/>
                </a:solidFill>
                <a:latin typeface="Times New Roman" panose="02020603050405020304" pitchFamily="18" charset="0"/>
              </a:rPr>
              <a:pPr/>
              <a:t>18</a:t>
            </a:fld>
            <a:endParaRPr lang="en-US" altLang="ja-JP">
              <a:solidFill>
                <a:schemeClr val="tx1"/>
              </a:solidFill>
              <a:latin typeface="Times New Roman" panose="02020603050405020304"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スライド イメージ プレースホルダー 1"/>
          <p:cNvSpPr>
            <a:spLocks noGrp="1" noRot="1" noChangeAspect="1" noChangeArrowheads="1" noTextEdit="1"/>
          </p:cNvSpPr>
          <p:nvPr>
            <p:ph type="sldImg"/>
          </p:nvPr>
        </p:nvSpPr>
        <p:spPr>
          <a:ln/>
        </p:spPr>
      </p:sp>
      <p:sp>
        <p:nvSpPr>
          <p:cNvPr id="43011"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t>製造管理者は、製造管理・品質管理を公正かつ適正に行う必要があるときには、製造業者に対し、意見を書面により述べなければなりません。</a:t>
            </a:r>
            <a:endParaRPr lang="en-US" altLang="ja-JP" dirty="0"/>
          </a:p>
          <a:p>
            <a:r>
              <a:rPr lang="ja-JP" altLang="en-US" dirty="0"/>
              <a:t>製造管理者は法令及び実務に精通をしており、問題点を最も実効的に知りえるものであること、認識した問題について、製造業者に対して適時に報告するとともに、必要な改善のための措置を忌憚なく述べることが求められています。</a:t>
            </a:r>
            <a:endParaRPr lang="en-US" altLang="ja-JP" dirty="0"/>
          </a:p>
          <a:p>
            <a:pPr eaLnBrk="1" hangingPunct="1">
              <a:spcBef>
                <a:spcPct val="0"/>
              </a:spcBef>
            </a:pPr>
            <a:r>
              <a:rPr lang="ja-JP" altLang="en-US" dirty="0"/>
              <a:t>意見を書面により述べなければならないとされているのは、製造管理者の意見が速やかに、内容が他者により変えられることなく製造業者に伝えられることが重要であるためです。</a:t>
            </a:r>
            <a:endParaRPr lang="en-US" altLang="ja-JP" dirty="0"/>
          </a:p>
          <a:p>
            <a:pPr eaLnBrk="1" hangingPunct="1">
              <a:spcBef>
                <a:spcPct val="0"/>
              </a:spcBef>
            </a:pPr>
            <a:r>
              <a:rPr lang="ja-JP" altLang="en-US" dirty="0"/>
              <a:t>製造管理者が、製造業者、責任役員に対し、</a:t>
            </a:r>
            <a:r>
              <a:rPr lang="ja-JP" altLang="en-US" dirty="0">
                <a:solidFill>
                  <a:srgbClr val="FF0000"/>
                </a:solidFill>
              </a:rPr>
              <a:t>直接</a:t>
            </a:r>
            <a:r>
              <a:rPr lang="ja-JP" altLang="en-US" dirty="0"/>
              <a:t>意見を述べることが想定されており、意見を受け付ける方法や体制を明確にすることが求められています。</a:t>
            </a:r>
          </a:p>
        </p:txBody>
      </p:sp>
      <p:sp>
        <p:nvSpPr>
          <p:cNvPr id="43012" name="フッター プレースホルダー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rgbClr val="FF0000"/>
                </a:solidFill>
                <a:latin typeface="Arial" panose="020B0604020202020204" pitchFamily="34" charset="0"/>
                <a:ea typeface="ＭＳ Ｐゴシック" panose="020B0600070205080204" pitchFamily="50" charset="-128"/>
              </a:defRPr>
            </a:lvl1pPr>
            <a:lvl2pPr marL="742950" indent="-285750">
              <a:defRPr kumimoji="1">
                <a:solidFill>
                  <a:srgbClr val="FF0000"/>
                </a:solidFill>
                <a:latin typeface="Arial" panose="020B0604020202020204" pitchFamily="34" charset="0"/>
                <a:ea typeface="ＭＳ Ｐゴシック" panose="020B0600070205080204" pitchFamily="50" charset="-128"/>
              </a:defRPr>
            </a:lvl2pPr>
            <a:lvl3pPr marL="1143000" indent="-228600">
              <a:defRPr kumimoji="1">
                <a:solidFill>
                  <a:srgbClr val="FF0000"/>
                </a:solidFill>
                <a:latin typeface="Arial" panose="020B0604020202020204" pitchFamily="34" charset="0"/>
                <a:ea typeface="ＭＳ Ｐゴシック" panose="020B0600070205080204" pitchFamily="50" charset="-128"/>
              </a:defRPr>
            </a:lvl3pPr>
            <a:lvl4pPr marL="1600200" indent="-228600">
              <a:defRPr kumimoji="1">
                <a:solidFill>
                  <a:srgbClr val="FF0000"/>
                </a:solidFill>
                <a:latin typeface="Arial" panose="020B0604020202020204" pitchFamily="34" charset="0"/>
                <a:ea typeface="ＭＳ Ｐゴシック" panose="020B0600070205080204" pitchFamily="50" charset="-128"/>
              </a:defRPr>
            </a:lvl4pPr>
            <a:lvl5pPr marL="2057400" indent="-228600">
              <a:defRPr kumimoji="1">
                <a:solidFill>
                  <a:srgbClr val="FF0000"/>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9pPr>
          </a:lstStyle>
          <a:p>
            <a:r>
              <a:rPr lang="en-US" altLang="ja-JP">
                <a:solidFill>
                  <a:schemeClr val="tx1"/>
                </a:solidFill>
                <a:latin typeface="Times New Roman" panose="02020603050405020304" pitchFamily="18" charset="0"/>
              </a:rPr>
              <a:t>製造販売指針2008報告会</a:t>
            </a:r>
          </a:p>
        </p:txBody>
      </p:sp>
      <p:sp>
        <p:nvSpPr>
          <p:cNvPr id="43013" name="スライド番号プレースホルダー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rgbClr val="FF0000"/>
                </a:solidFill>
                <a:latin typeface="Arial" panose="020B0604020202020204" pitchFamily="34" charset="0"/>
                <a:ea typeface="ＭＳ Ｐゴシック" panose="020B0600070205080204" pitchFamily="50" charset="-128"/>
              </a:defRPr>
            </a:lvl1pPr>
            <a:lvl2pPr marL="742950" indent="-285750">
              <a:defRPr kumimoji="1">
                <a:solidFill>
                  <a:srgbClr val="FF0000"/>
                </a:solidFill>
                <a:latin typeface="Arial" panose="020B0604020202020204" pitchFamily="34" charset="0"/>
                <a:ea typeface="ＭＳ Ｐゴシック" panose="020B0600070205080204" pitchFamily="50" charset="-128"/>
              </a:defRPr>
            </a:lvl2pPr>
            <a:lvl3pPr marL="1143000" indent="-228600">
              <a:defRPr kumimoji="1">
                <a:solidFill>
                  <a:srgbClr val="FF0000"/>
                </a:solidFill>
                <a:latin typeface="Arial" panose="020B0604020202020204" pitchFamily="34" charset="0"/>
                <a:ea typeface="ＭＳ Ｐゴシック" panose="020B0600070205080204" pitchFamily="50" charset="-128"/>
              </a:defRPr>
            </a:lvl3pPr>
            <a:lvl4pPr marL="1600200" indent="-228600">
              <a:defRPr kumimoji="1">
                <a:solidFill>
                  <a:srgbClr val="FF0000"/>
                </a:solidFill>
                <a:latin typeface="Arial" panose="020B0604020202020204" pitchFamily="34" charset="0"/>
                <a:ea typeface="ＭＳ Ｐゴシック" panose="020B0600070205080204" pitchFamily="50" charset="-128"/>
              </a:defRPr>
            </a:lvl4pPr>
            <a:lvl5pPr marL="2057400" indent="-228600">
              <a:defRPr kumimoji="1">
                <a:solidFill>
                  <a:srgbClr val="FF0000"/>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9pPr>
          </a:lstStyle>
          <a:p>
            <a:fld id="{EFD1401D-D44E-42AE-8571-94F0422D3EA7}" type="slidenum">
              <a:rPr lang="en-US" altLang="ja-JP">
                <a:solidFill>
                  <a:schemeClr val="tx1"/>
                </a:solidFill>
                <a:latin typeface="Times New Roman" panose="02020603050405020304" pitchFamily="18" charset="0"/>
              </a:rPr>
              <a:pPr/>
              <a:t>19</a:t>
            </a:fld>
            <a:endParaRPr lang="en-US" altLang="ja-JP">
              <a:solidFill>
                <a:schemeClr val="tx1"/>
              </a:solidFill>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p:cNvSpPr>
            <a:spLocks noGrp="1" noRot="1" noChangeAspect="1" noChangeArrowheads="1" noTextEdit="1"/>
          </p:cNvSpPr>
          <p:nvPr>
            <p:ph type="sldImg"/>
          </p:nvPr>
        </p:nvSpPr>
        <p:spPr>
          <a:ln/>
        </p:spPr>
      </p:sp>
      <p:sp>
        <p:nvSpPr>
          <p:cNvPr id="8195" name="ノート プレースホルダー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t>この教育資料全体の構成概要です。</a:t>
            </a:r>
          </a:p>
          <a:p>
            <a:endParaRPr lang="ja-JP" altLang="en-US" dirty="0"/>
          </a:p>
          <a:p>
            <a:r>
              <a:rPr lang="ja-JP" altLang="en-US" dirty="0"/>
              <a:t>このページと次のページは、日本医薬品原薬工業会発行の、「</a:t>
            </a:r>
            <a:r>
              <a:rPr lang="en-US" altLang="ja-JP" dirty="0"/>
              <a:t>2022</a:t>
            </a:r>
            <a:r>
              <a:rPr lang="ja-JP" altLang="en-US" dirty="0"/>
              <a:t>年版原薬取扱いの手引」に記載されている概念図です。</a:t>
            </a:r>
          </a:p>
          <a:p>
            <a:r>
              <a:rPr lang="ja-JP" altLang="en-US" dirty="0"/>
              <a:t>これは原薬製造業者が新医薬品原薬を製造する場合に、開発から製造までの各段階で係る各種法対応等を示しています。</a:t>
            </a:r>
          </a:p>
          <a:p>
            <a:r>
              <a:rPr lang="ja-JP" altLang="en-US" dirty="0"/>
              <a:t>以下のスライドでは、この概念図の流れに沿って、原薬製造業者にとって重要なポイントについて解説していきます。</a:t>
            </a:r>
          </a:p>
          <a:p>
            <a:endParaRPr lang="ja-JP" altLang="en-US" dirty="0"/>
          </a:p>
        </p:txBody>
      </p:sp>
      <p:sp>
        <p:nvSpPr>
          <p:cNvPr id="8196" name="フッター プレースホルダー 3"/>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rgbClr val="FF0000"/>
                </a:solidFill>
                <a:latin typeface="Arial" panose="020B0604020202020204" pitchFamily="34" charset="0"/>
                <a:ea typeface="ＭＳ Ｐゴシック" panose="020B0600070205080204" pitchFamily="50" charset="-128"/>
              </a:defRPr>
            </a:lvl1pPr>
            <a:lvl2pPr marL="742950" indent="-285750">
              <a:defRPr kumimoji="1">
                <a:solidFill>
                  <a:srgbClr val="FF0000"/>
                </a:solidFill>
                <a:latin typeface="Arial" panose="020B0604020202020204" pitchFamily="34" charset="0"/>
                <a:ea typeface="ＭＳ Ｐゴシック" panose="020B0600070205080204" pitchFamily="50" charset="-128"/>
              </a:defRPr>
            </a:lvl2pPr>
            <a:lvl3pPr marL="1143000" indent="-228600">
              <a:defRPr kumimoji="1">
                <a:solidFill>
                  <a:srgbClr val="FF0000"/>
                </a:solidFill>
                <a:latin typeface="Arial" panose="020B0604020202020204" pitchFamily="34" charset="0"/>
                <a:ea typeface="ＭＳ Ｐゴシック" panose="020B0600070205080204" pitchFamily="50" charset="-128"/>
              </a:defRPr>
            </a:lvl3pPr>
            <a:lvl4pPr marL="1600200" indent="-228600">
              <a:defRPr kumimoji="1">
                <a:solidFill>
                  <a:srgbClr val="FF0000"/>
                </a:solidFill>
                <a:latin typeface="Arial" panose="020B0604020202020204" pitchFamily="34" charset="0"/>
                <a:ea typeface="ＭＳ Ｐゴシック" panose="020B0600070205080204" pitchFamily="50" charset="-128"/>
              </a:defRPr>
            </a:lvl4pPr>
            <a:lvl5pPr marL="2057400" indent="-228600">
              <a:defRPr kumimoji="1">
                <a:solidFill>
                  <a:srgbClr val="FF0000"/>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9pPr>
          </a:lstStyle>
          <a:p>
            <a:r>
              <a:rPr lang="en-US" altLang="ja-JP">
                <a:solidFill>
                  <a:schemeClr val="tx1"/>
                </a:solidFill>
                <a:latin typeface="Times New Roman" panose="02020603050405020304" pitchFamily="18" charset="0"/>
              </a:rPr>
              <a:t>製造販売指針2008報告会</a:t>
            </a:r>
          </a:p>
        </p:txBody>
      </p:sp>
      <p:sp>
        <p:nvSpPr>
          <p:cNvPr id="8197" name="スライド番号プレースホルダー 4"/>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rgbClr val="FF0000"/>
                </a:solidFill>
                <a:latin typeface="Arial" panose="020B0604020202020204" pitchFamily="34" charset="0"/>
                <a:ea typeface="ＭＳ Ｐゴシック" panose="020B0600070205080204" pitchFamily="50" charset="-128"/>
              </a:defRPr>
            </a:lvl1pPr>
            <a:lvl2pPr marL="742950" indent="-285750">
              <a:defRPr kumimoji="1">
                <a:solidFill>
                  <a:srgbClr val="FF0000"/>
                </a:solidFill>
                <a:latin typeface="Arial" panose="020B0604020202020204" pitchFamily="34" charset="0"/>
                <a:ea typeface="ＭＳ Ｐゴシック" panose="020B0600070205080204" pitchFamily="50" charset="-128"/>
              </a:defRPr>
            </a:lvl2pPr>
            <a:lvl3pPr marL="1143000" indent="-228600">
              <a:defRPr kumimoji="1">
                <a:solidFill>
                  <a:srgbClr val="FF0000"/>
                </a:solidFill>
                <a:latin typeface="Arial" panose="020B0604020202020204" pitchFamily="34" charset="0"/>
                <a:ea typeface="ＭＳ Ｐゴシック" panose="020B0600070205080204" pitchFamily="50" charset="-128"/>
              </a:defRPr>
            </a:lvl3pPr>
            <a:lvl4pPr marL="1600200" indent="-228600">
              <a:defRPr kumimoji="1">
                <a:solidFill>
                  <a:srgbClr val="FF0000"/>
                </a:solidFill>
                <a:latin typeface="Arial" panose="020B0604020202020204" pitchFamily="34" charset="0"/>
                <a:ea typeface="ＭＳ Ｐゴシック" panose="020B0600070205080204" pitchFamily="50" charset="-128"/>
              </a:defRPr>
            </a:lvl4pPr>
            <a:lvl5pPr marL="2057400" indent="-228600">
              <a:defRPr kumimoji="1">
                <a:solidFill>
                  <a:srgbClr val="FF0000"/>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9pPr>
          </a:lstStyle>
          <a:p>
            <a:fld id="{0FBEF850-E7AC-4108-93D7-CFEAF075BC8C}" type="slidenum">
              <a:rPr lang="en-US" altLang="ja-JP">
                <a:solidFill>
                  <a:schemeClr val="tx1"/>
                </a:solidFill>
                <a:latin typeface="Times New Roman" panose="02020603050405020304" pitchFamily="18" charset="0"/>
              </a:rPr>
              <a:pPr/>
              <a:t>2</a:t>
            </a:fld>
            <a:endParaRPr lang="en-US" altLang="ja-JP">
              <a:solidFill>
                <a:schemeClr val="tx1"/>
              </a:solidFill>
              <a:latin typeface="Times New Roman" panose="02020603050405020304"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ー 1"/>
          <p:cNvSpPr>
            <a:spLocks noGrp="1" noRot="1" noChangeAspect="1" noChangeArrowheads="1" noTextEdit="1"/>
          </p:cNvSpPr>
          <p:nvPr>
            <p:ph type="sldImg"/>
          </p:nvPr>
        </p:nvSpPr>
        <p:spPr>
          <a:ln/>
        </p:spPr>
      </p:sp>
      <p:sp>
        <p:nvSpPr>
          <p:cNvPr id="45059"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t>製造業者は、製造管理者の意見を尊重し、法令遵守のための措置を講じる必要があるかを検討しなければなりません。措置を講じる必要がある場合は、当該措置を講じなければならず、製造業者は講じた措置の内容を記録した上で適切に保存することが求められています。また、製造業者は製造管理者から意見が述べられたにも関わらず、措置を講じない場合には、措置を講じない旨及び理由を記録した上で適切に保存しなければなりません。</a:t>
            </a:r>
            <a:endParaRPr lang="en-US" altLang="ja-JP" dirty="0"/>
          </a:p>
        </p:txBody>
      </p:sp>
      <p:sp>
        <p:nvSpPr>
          <p:cNvPr id="45060" name="フッター プレースホルダー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rgbClr val="FF0000"/>
                </a:solidFill>
                <a:latin typeface="Arial" panose="020B0604020202020204" pitchFamily="34" charset="0"/>
                <a:ea typeface="ＭＳ Ｐゴシック" panose="020B0600070205080204" pitchFamily="50" charset="-128"/>
              </a:defRPr>
            </a:lvl1pPr>
            <a:lvl2pPr marL="742950" indent="-285750">
              <a:defRPr kumimoji="1">
                <a:solidFill>
                  <a:srgbClr val="FF0000"/>
                </a:solidFill>
                <a:latin typeface="Arial" panose="020B0604020202020204" pitchFamily="34" charset="0"/>
                <a:ea typeface="ＭＳ Ｐゴシック" panose="020B0600070205080204" pitchFamily="50" charset="-128"/>
              </a:defRPr>
            </a:lvl2pPr>
            <a:lvl3pPr marL="1143000" indent="-228600">
              <a:defRPr kumimoji="1">
                <a:solidFill>
                  <a:srgbClr val="FF0000"/>
                </a:solidFill>
                <a:latin typeface="Arial" panose="020B0604020202020204" pitchFamily="34" charset="0"/>
                <a:ea typeface="ＭＳ Ｐゴシック" panose="020B0600070205080204" pitchFamily="50" charset="-128"/>
              </a:defRPr>
            </a:lvl3pPr>
            <a:lvl4pPr marL="1600200" indent="-228600">
              <a:defRPr kumimoji="1">
                <a:solidFill>
                  <a:srgbClr val="FF0000"/>
                </a:solidFill>
                <a:latin typeface="Arial" panose="020B0604020202020204" pitchFamily="34" charset="0"/>
                <a:ea typeface="ＭＳ Ｐゴシック" panose="020B0600070205080204" pitchFamily="50" charset="-128"/>
              </a:defRPr>
            </a:lvl4pPr>
            <a:lvl5pPr marL="2057400" indent="-228600">
              <a:defRPr kumimoji="1">
                <a:solidFill>
                  <a:srgbClr val="FF0000"/>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9pPr>
          </a:lstStyle>
          <a:p>
            <a:r>
              <a:rPr lang="en-US" altLang="ja-JP">
                <a:solidFill>
                  <a:schemeClr val="tx1"/>
                </a:solidFill>
                <a:latin typeface="Times New Roman" panose="02020603050405020304" pitchFamily="18" charset="0"/>
              </a:rPr>
              <a:t>製造販売指針2008報告会</a:t>
            </a:r>
          </a:p>
        </p:txBody>
      </p:sp>
      <p:sp>
        <p:nvSpPr>
          <p:cNvPr id="45061" name="スライド番号プレースホルダー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rgbClr val="FF0000"/>
                </a:solidFill>
                <a:latin typeface="Arial" panose="020B0604020202020204" pitchFamily="34" charset="0"/>
                <a:ea typeface="ＭＳ Ｐゴシック" panose="020B0600070205080204" pitchFamily="50" charset="-128"/>
              </a:defRPr>
            </a:lvl1pPr>
            <a:lvl2pPr marL="742950" indent="-285750">
              <a:defRPr kumimoji="1">
                <a:solidFill>
                  <a:srgbClr val="FF0000"/>
                </a:solidFill>
                <a:latin typeface="Arial" panose="020B0604020202020204" pitchFamily="34" charset="0"/>
                <a:ea typeface="ＭＳ Ｐゴシック" panose="020B0600070205080204" pitchFamily="50" charset="-128"/>
              </a:defRPr>
            </a:lvl2pPr>
            <a:lvl3pPr marL="1143000" indent="-228600">
              <a:defRPr kumimoji="1">
                <a:solidFill>
                  <a:srgbClr val="FF0000"/>
                </a:solidFill>
                <a:latin typeface="Arial" panose="020B0604020202020204" pitchFamily="34" charset="0"/>
                <a:ea typeface="ＭＳ Ｐゴシック" panose="020B0600070205080204" pitchFamily="50" charset="-128"/>
              </a:defRPr>
            </a:lvl3pPr>
            <a:lvl4pPr marL="1600200" indent="-228600">
              <a:defRPr kumimoji="1">
                <a:solidFill>
                  <a:srgbClr val="FF0000"/>
                </a:solidFill>
                <a:latin typeface="Arial" panose="020B0604020202020204" pitchFamily="34" charset="0"/>
                <a:ea typeface="ＭＳ Ｐゴシック" panose="020B0600070205080204" pitchFamily="50" charset="-128"/>
              </a:defRPr>
            </a:lvl4pPr>
            <a:lvl5pPr marL="2057400" indent="-228600">
              <a:defRPr kumimoji="1">
                <a:solidFill>
                  <a:srgbClr val="FF0000"/>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9pPr>
          </a:lstStyle>
          <a:p>
            <a:fld id="{63F15B26-68EF-4A9E-9B1C-CEB9EAA87316}" type="slidenum">
              <a:rPr lang="en-US" altLang="ja-JP">
                <a:solidFill>
                  <a:schemeClr val="tx1"/>
                </a:solidFill>
                <a:latin typeface="Times New Roman" panose="02020603050405020304" pitchFamily="18" charset="0"/>
              </a:rPr>
              <a:pPr/>
              <a:t>20</a:t>
            </a:fld>
            <a:endParaRPr lang="en-US" altLang="ja-JP">
              <a:solidFill>
                <a:schemeClr val="tx1"/>
              </a:solidFill>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p:cNvSpPr>
            <a:spLocks noGrp="1" noRot="1" noChangeAspect="1" noChangeArrowheads="1" noTextEdit="1"/>
          </p:cNvSpPr>
          <p:nvPr>
            <p:ph type="sldImg"/>
          </p:nvPr>
        </p:nvSpPr>
        <p:spPr>
          <a:ln/>
        </p:spPr>
      </p:sp>
      <p:sp>
        <p:nvSpPr>
          <p:cNvPr id="10243" name="ノート プレースホルダー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t>はじめに、</a:t>
            </a:r>
          </a:p>
          <a:p>
            <a:r>
              <a:rPr lang="ja-JP" altLang="en-US" dirty="0"/>
              <a:t>○原薬に係る医薬品医療機器法の概要について説明した「医薬品医療機器法」</a:t>
            </a:r>
          </a:p>
          <a:p>
            <a:r>
              <a:rPr lang="ja-JP" altLang="en-US" dirty="0"/>
              <a:t>○製造業許可制度とその申請、更新手続きについて説明した「（医薬品）製造業許可」</a:t>
            </a:r>
          </a:p>
          <a:p>
            <a:r>
              <a:rPr lang="ja-JP" altLang="en-US" dirty="0"/>
              <a:t>○原薬の輸出入に関する制度と手続きに関する「原薬の輸出」、及び「原薬の輸入」</a:t>
            </a:r>
          </a:p>
          <a:p>
            <a:r>
              <a:rPr lang="ja-JP" altLang="en-US" dirty="0"/>
              <a:t>○マスターファイル（ＭＦ）の制度と登録申請・審査フローについて説明した「原薬等登録原簿（ＭＦ：マスターファイル）」</a:t>
            </a:r>
          </a:p>
          <a:p>
            <a:r>
              <a:rPr lang="ja-JP" altLang="en-US" dirty="0"/>
              <a:t>○</a:t>
            </a:r>
            <a:r>
              <a:rPr lang="en-US" altLang="ja-JP" dirty="0"/>
              <a:t>GMP</a:t>
            </a:r>
            <a:r>
              <a:rPr lang="ja-JP" altLang="en-US" dirty="0"/>
              <a:t>適合性調査の制度と手続きについて説明した「ＧＭＰ適合性の調査」</a:t>
            </a:r>
          </a:p>
          <a:p>
            <a:endParaRPr lang="ja-JP" altLang="en-US" dirty="0"/>
          </a:p>
          <a:p>
            <a:r>
              <a:rPr lang="ja-JP" altLang="en-US" dirty="0"/>
              <a:t>次のページに続きます</a:t>
            </a:r>
          </a:p>
          <a:p>
            <a:endParaRPr lang="ja-JP" altLang="en-US" dirty="0"/>
          </a:p>
        </p:txBody>
      </p:sp>
      <p:sp>
        <p:nvSpPr>
          <p:cNvPr id="10244" name="フッター プレースホルダー 3"/>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rgbClr val="FF0000"/>
                </a:solidFill>
                <a:latin typeface="Arial" panose="020B0604020202020204" pitchFamily="34" charset="0"/>
                <a:ea typeface="ＭＳ Ｐゴシック" panose="020B0600070205080204" pitchFamily="50" charset="-128"/>
              </a:defRPr>
            </a:lvl1pPr>
            <a:lvl2pPr marL="742950" indent="-285750">
              <a:defRPr kumimoji="1">
                <a:solidFill>
                  <a:srgbClr val="FF0000"/>
                </a:solidFill>
                <a:latin typeface="Arial" panose="020B0604020202020204" pitchFamily="34" charset="0"/>
                <a:ea typeface="ＭＳ Ｐゴシック" panose="020B0600070205080204" pitchFamily="50" charset="-128"/>
              </a:defRPr>
            </a:lvl2pPr>
            <a:lvl3pPr marL="1143000" indent="-228600">
              <a:defRPr kumimoji="1">
                <a:solidFill>
                  <a:srgbClr val="FF0000"/>
                </a:solidFill>
                <a:latin typeface="Arial" panose="020B0604020202020204" pitchFamily="34" charset="0"/>
                <a:ea typeface="ＭＳ Ｐゴシック" panose="020B0600070205080204" pitchFamily="50" charset="-128"/>
              </a:defRPr>
            </a:lvl3pPr>
            <a:lvl4pPr marL="1600200" indent="-228600">
              <a:defRPr kumimoji="1">
                <a:solidFill>
                  <a:srgbClr val="FF0000"/>
                </a:solidFill>
                <a:latin typeface="Arial" panose="020B0604020202020204" pitchFamily="34" charset="0"/>
                <a:ea typeface="ＭＳ Ｐゴシック" panose="020B0600070205080204" pitchFamily="50" charset="-128"/>
              </a:defRPr>
            </a:lvl4pPr>
            <a:lvl5pPr marL="2057400" indent="-228600">
              <a:defRPr kumimoji="1">
                <a:solidFill>
                  <a:srgbClr val="FF0000"/>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9pPr>
          </a:lstStyle>
          <a:p>
            <a:r>
              <a:rPr lang="en-US" altLang="ja-JP">
                <a:solidFill>
                  <a:schemeClr val="tx1"/>
                </a:solidFill>
                <a:latin typeface="Times New Roman" panose="02020603050405020304" pitchFamily="18" charset="0"/>
              </a:rPr>
              <a:t>製造販売指針2008報告会</a:t>
            </a:r>
          </a:p>
        </p:txBody>
      </p:sp>
      <p:sp>
        <p:nvSpPr>
          <p:cNvPr id="10245" name="スライド番号プレースホルダー 4"/>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rgbClr val="FF0000"/>
                </a:solidFill>
                <a:latin typeface="Arial" panose="020B0604020202020204" pitchFamily="34" charset="0"/>
                <a:ea typeface="ＭＳ Ｐゴシック" panose="020B0600070205080204" pitchFamily="50" charset="-128"/>
              </a:defRPr>
            </a:lvl1pPr>
            <a:lvl2pPr marL="742950" indent="-285750">
              <a:defRPr kumimoji="1">
                <a:solidFill>
                  <a:srgbClr val="FF0000"/>
                </a:solidFill>
                <a:latin typeface="Arial" panose="020B0604020202020204" pitchFamily="34" charset="0"/>
                <a:ea typeface="ＭＳ Ｐゴシック" panose="020B0600070205080204" pitchFamily="50" charset="-128"/>
              </a:defRPr>
            </a:lvl2pPr>
            <a:lvl3pPr marL="1143000" indent="-228600">
              <a:defRPr kumimoji="1">
                <a:solidFill>
                  <a:srgbClr val="FF0000"/>
                </a:solidFill>
                <a:latin typeface="Arial" panose="020B0604020202020204" pitchFamily="34" charset="0"/>
                <a:ea typeface="ＭＳ Ｐゴシック" panose="020B0600070205080204" pitchFamily="50" charset="-128"/>
              </a:defRPr>
            </a:lvl3pPr>
            <a:lvl4pPr marL="1600200" indent="-228600">
              <a:defRPr kumimoji="1">
                <a:solidFill>
                  <a:srgbClr val="FF0000"/>
                </a:solidFill>
                <a:latin typeface="Arial" panose="020B0604020202020204" pitchFamily="34" charset="0"/>
                <a:ea typeface="ＭＳ Ｐゴシック" panose="020B0600070205080204" pitchFamily="50" charset="-128"/>
              </a:defRPr>
            </a:lvl4pPr>
            <a:lvl5pPr marL="2057400" indent="-228600">
              <a:defRPr kumimoji="1">
                <a:solidFill>
                  <a:srgbClr val="FF0000"/>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9pPr>
          </a:lstStyle>
          <a:p>
            <a:fld id="{7D4DDB89-9103-4DB0-82CB-AEC7E07CD2A3}" type="slidenum">
              <a:rPr lang="en-US" altLang="ja-JP">
                <a:solidFill>
                  <a:schemeClr val="tx1"/>
                </a:solidFill>
                <a:latin typeface="Times New Roman" panose="02020603050405020304" pitchFamily="18" charset="0"/>
              </a:rPr>
              <a:pPr/>
              <a:t>3</a:t>
            </a:fld>
            <a:endParaRPr lang="en-US" altLang="ja-JP">
              <a:solidFill>
                <a:schemeClr val="tx1"/>
              </a:solidFill>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ー 1"/>
          <p:cNvSpPr>
            <a:spLocks noGrp="1" noRot="1" noChangeAspect="1" noChangeArrowheads="1" noTextEdit="1"/>
          </p:cNvSpPr>
          <p:nvPr>
            <p:ph type="sldImg"/>
          </p:nvPr>
        </p:nvSpPr>
        <p:spPr>
          <a:ln/>
        </p:spPr>
      </p:sp>
      <p:sp>
        <p:nvSpPr>
          <p:cNvPr id="12291" name="ノート プレースホルダー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t>○さらに、薬事全体の変更に関する「変更の管理」</a:t>
            </a:r>
            <a:endParaRPr lang="en-US" altLang="ja-JP" dirty="0"/>
          </a:p>
          <a:p>
            <a:r>
              <a:rPr lang="ja-JP" altLang="en-US" dirty="0"/>
              <a:t>〇今回追加した「相談制度」</a:t>
            </a:r>
          </a:p>
          <a:p>
            <a:endParaRPr lang="ja-JP" altLang="en-US" dirty="0"/>
          </a:p>
          <a:p>
            <a:r>
              <a:rPr lang="ja-JP" altLang="en-US" dirty="0"/>
              <a:t>以上の</a:t>
            </a:r>
            <a:r>
              <a:rPr lang="en-US" altLang="ja-JP" dirty="0"/>
              <a:t>8</a:t>
            </a:r>
            <a:r>
              <a:rPr lang="ja-JP" altLang="en-US" dirty="0" err="1"/>
              <a:t>つの</a:t>
            </a:r>
            <a:r>
              <a:rPr lang="ja-JP" altLang="en-US" dirty="0"/>
              <a:t>パートに分かれています。</a:t>
            </a:r>
          </a:p>
          <a:p>
            <a:endParaRPr lang="ja-JP" altLang="en-US" dirty="0"/>
          </a:p>
        </p:txBody>
      </p:sp>
      <p:sp>
        <p:nvSpPr>
          <p:cNvPr id="12292" name="フッター プレースホルダー 3"/>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rgbClr val="FF0000"/>
                </a:solidFill>
                <a:latin typeface="Arial" panose="020B0604020202020204" pitchFamily="34" charset="0"/>
                <a:ea typeface="ＭＳ Ｐゴシック" panose="020B0600070205080204" pitchFamily="50" charset="-128"/>
              </a:defRPr>
            </a:lvl1pPr>
            <a:lvl2pPr marL="742950" indent="-285750">
              <a:defRPr kumimoji="1">
                <a:solidFill>
                  <a:srgbClr val="FF0000"/>
                </a:solidFill>
                <a:latin typeface="Arial" panose="020B0604020202020204" pitchFamily="34" charset="0"/>
                <a:ea typeface="ＭＳ Ｐゴシック" panose="020B0600070205080204" pitchFamily="50" charset="-128"/>
              </a:defRPr>
            </a:lvl2pPr>
            <a:lvl3pPr marL="1143000" indent="-228600">
              <a:defRPr kumimoji="1">
                <a:solidFill>
                  <a:srgbClr val="FF0000"/>
                </a:solidFill>
                <a:latin typeface="Arial" panose="020B0604020202020204" pitchFamily="34" charset="0"/>
                <a:ea typeface="ＭＳ Ｐゴシック" panose="020B0600070205080204" pitchFamily="50" charset="-128"/>
              </a:defRPr>
            </a:lvl3pPr>
            <a:lvl4pPr marL="1600200" indent="-228600">
              <a:defRPr kumimoji="1">
                <a:solidFill>
                  <a:srgbClr val="FF0000"/>
                </a:solidFill>
                <a:latin typeface="Arial" panose="020B0604020202020204" pitchFamily="34" charset="0"/>
                <a:ea typeface="ＭＳ Ｐゴシック" panose="020B0600070205080204" pitchFamily="50" charset="-128"/>
              </a:defRPr>
            </a:lvl4pPr>
            <a:lvl5pPr marL="2057400" indent="-228600">
              <a:defRPr kumimoji="1">
                <a:solidFill>
                  <a:srgbClr val="FF0000"/>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9pPr>
          </a:lstStyle>
          <a:p>
            <a:r>
              <a:rPr lang="en-US" altLang="ja-JP">
                <a:solidFill>
                  <a:schemeClr val="tx1"/>
                </a:solidFill>
                <a:latin typeface="Times New Roman" panose="02020603050405020304" pitchFamily="18" charset="0"/>
              </a:rPr>
              <a:t>製造販売指針2008報告会</a:t>
            </a:r>
          </a:p>
        </p:txBody>
      </p:sp>
      <p:sp>
        <p:nvSpPr>
          <p:cNvPr id="12293" name="スライド番号プレースホルダー 4"/>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rgbClr val="FF0000"/>
                </a:solidFill>
                <a:latin typeface="Arial" panose="020B0604020202020204" pitchFamily="34" charset="0"/>
                <a:ea typeface="ＭＳ Ｐゴシック" panose="020B0600070205080204" pitchFamily="50" charset="-128"/>
              </a:defRPr>
            </a:lvl1pPr>
            <a:lvl2pPr marL="742950" indent="-285750">
              <a:defRPr kumimoji="1">
                <a:solidFill>
                  <a:srgbClr val="FF0000"/>
                </a:solidFill>
                <a:latin typeface="Arial" panose="020B0604020202020204" pitchFamily="34" charset="0"/>
                <a:ea typeface="ＭＳ Ｐゴシック" panose="020B0600070205080204" pitchFamily="50" charset="-128"/>
              </a:defRPr>
            </a:lvl2pPr>
            <a:lvl3pPr marL="1143000" indent="-228600">
              <a:defRPr kumimoji="1">
                <a:solidFill>
                  <a:srgbClr val="FF0000"/>
                </a:solidFill>
                <a:latin typeface="Arial" panose="020B0604020202020204" pitchFamily="34" charset="0"/>
                <a:ea typeface="ＭＳ Ｐゴシック" panose="020B0600070205080204" pitchFamily="50" charset="-128"/>
              </a:defRPr>
            </a:lvl3pPr>
            <a:lvl4pPr marL="1600200" indent="-228600">
              <a:defRPr kumimoji="1">
                <a:solidFill>
                  <a:srgbClr val="FF0000"/>
                </a:solidFill>
                <a:latin typeface="Arial" panose="020B0604020202020204" pitchFamily="34" charset="0"/>
                <a:ea typeface="ＭＳ Ｐゴシック" panose="020B0600070205080204" pitchFamily="50" charset="-128"/>
              </a:defRPr>
            </a:lvl4pPr>
            <a:lvl5pPr marL="2057400" indent="-228600">
              <a:defRPr kumimoji="1">
                <a:solidFill>
                  <a:srgbClr val="FF0000"/>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9pPr>
          </a:lstStyle>
          <a:p>
            <a:fld id="{FB163405-CBEC-4C60-B8E2-27E146F86F97}" type="slidenum">
              <a:rPr lang="en-US" altLang="ja-JP">
                <a:solidFill>
                  <a:schemeClr val="tx1"/>
                </a:solidFill>
                <a:latin typeface="Times New Roman" panose="02020603050405020304" pitchFamily="18" charset="0"/>
              </a:rPr>
              <a:pPr/>
              <a:t>4</a:t>
            </a:fld>
            <a:endParaRPr lang="en-US" altLang="ja-JP">
              <a:solidFill>
                <a:schemeClr val="tx1"/>
              </a:solidFill>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ー 1"/>
          <p:cNvSpPr>
            <a:spLocks noGrp="1" noRot="1" noChangeAspect="1" noChangeArrowheads="1" noTextEdit="1"/>
          </p:cNvSpPr>
          <p:nvPr>
            <p:ph type="sldImg"/>
          </p:nvPr>
        </p:nvSpPr>
        <p:spPr>
          <a:ln/>
        </p:spPr>
      </p:sp>
      <p:sp>
        <p:nvSpPr>
          <p:cNvPr id="14339" name="ノート プレースホルダー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t>なお、本教育資料は、医薬品医療機器法における一般的な対応についての内容となっていますので、麻薬、向精神薬及び覚せい剤に対する規則や、医薬品医療機器法以外の法規制は含まれておりません。</a:t>
            </a:r>
          </a:p>
          <a:p>
            <a:r>
              <a:rPr lang="ja-JP" altLang="en-US"/>
              <a:t>ご注意ください。</a:t>
            </a:r>
          </a:p>
          <a:p>
            <a:endParaRPr lang="ja-JP" altLang="en-US"/>
          </a:p>
        </p:txBody>
      </p:sp>
      <p:sp>
        <p:nvSpPr>
          <p:cNvPr id="14340" name="フッター プレースホルダー 3"/>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rgbClr val="FF0000"/>
                </a:solidFill>
                <a:latin typeface="Arial" panose="020B0604020202020204" pitchFamily="34" charset="0"/>
                <a:ea typeface="ＭＳ Ｐゴシック" panose="020B0600070205080204" pitchFamily="50" charset="-128"/>
              </a:defRPr>
            </a:lvl1pPr>
            <a:lvl2pPr marL="742950" indent="-285750">
              <a:defRPr kumimoji="1">
                <a:solidFill>
                  <a:srgbClr val="FF0000"/>
                </a:solidFill>
                <a:latin typeface="Arial" panose="020B0604020202020204" pitchFamily="34" charset="0"/>
                <a:ea typeface="ＭＳ Ｐゴシック" panose="020B0600070205080204" pitchFamily="50" charset="-128"/>
              </a:defRPr>
            </a:lvl2pPr>
            <a:lvl3pPr marL="1143000" indent="-228600">
              <a:defRPr kumimoji="1">
                <a:solidFill>
                  <a:srgbClr val="FF0000"/>
                </a:solidFill>
                <a:latin typeface="Arial" panose="020B0604020202020204" pitchFamily="34" charset="0"/>
                <a:ea typeface="ＭＳ Ｐゴシック" panose="020B0600070205080204" pitchFamily="50" charset="-128"/>
              </a:defRPr>
            </a:lvl3pPr>
            <a:lvl4pPr marL="1600200" indent="-228600">
              <a:defRPr kumimoji="1">
                <a:solidFill>
                  <a:srgbClr val="FF0000"/>
                </a:solidFill>
                <a:latin typeface="Arial" panose="020B0604020202020204" pitchFamily="34" charset="0"/>
                <a:ea typeface="ＭＳ Ｐゴシック" panose="020B0600070205080204" pitchFamily="50" charset="-128"/>
              </a:defRPr>
            </a:lvl4pPr>
            <a:lvl5pPr marL="2057400" indent="-228600">
              <a:defRPr kumimoji="1">
                <a:solidFill>
                  <a:srgbClr val="FF0000"/>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9pPr>
          </a:lstStyle>
          <a:p>
            <a:r>
              <a:rPr lang="en-US" altLang="ja-JP">
                <a:solidFill>
                  <a:schemeClr val="tx1"/>
                </a:solidFill>
                <a:latin typeface="Times New Roman" panose="02020603050405020304" pitchFamily="18" charset="0"/>
              </a:rPr>
              <a:t>製造販売指針2008報告会</a:t>
            </a:r>
          </a:p>
        </p:txBody>
      </p:sp>
      <p:sp>
        <p:nvSpPr>
          <p:cNvPr id="14341" name="スライド番号プレースホルダー 4"/>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rgbClr val="FF0000"/>
                </a:solidFill>
                <a:latin typeface="Arial" panose="020B0604020202020204" pitchFamily="34" charset="0"/>
                <a:ea typeface="ＭＳ Ｐゴシック" panose="020B0600070205080204" pitchFamily="50" charset="-128"/>
              </a:defRPr>
            </a:lvl1pPr>
            <a:lvl2pPr marL="742950" indent="-285750">
              <a:defRPr kumimoji="1">
                <a:solidFill>
                  <a:srgbClr val="FF0000"/>
                </a:solidFill>
                <a:latin typeface="Arial" panose="020B0604020202020204" pitchFamily="34" charset="0"/>
                <a:ea typeface="ＭＳ Ｐゴシック" panose="020B0600070205080204" pitchFamily="50" charset="-128"/>
              </a:defRPr>
            </a:lvl2pPr>
            <a:lvl3pPr marL="1143000" indent="-228600">
              <a:defRPr kumimoji="1">
                <a:solidFill>
                  <a:srgbClr val="FF0000"/>
                </a:solidFill>
                <a:latin typeface="Arial" panose="020B0604020202020204" pitchFamily="34" charset="0"/>
                <a:ea typeface="ＭＳ Ｐゴシック" panose="020B0600070205080204" pitchFamily="50" charset="-128"/>
              </a:defRPr>
            </a:lvl3pPr>
            <a:lvl4pPr marL="1600200" indent="-228600">
              <a:defRPr kumimoji="1">
                <a:solidFill>
                  <a:srgbClr val="FF0000"/>
                </a:solidFill>
                <a:latin typeface="Arial" panose="020B0604020202020204" pitchFamily="34" charset="0"/>
                <a:ea typeface="ＭＳ Ｐゴシック" panose="020B0600070205080204" pitchFamily="50" charset="-128"/>
              </a:defRPr>
            </a:lvl4pPr>
            <a:lvl5pPr marL="2057400" indent="-228600">
              <a:defRPr kumimoji="1">
                <a:solidFill>
                  <a:srgbClr val="FF0000"/>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rgbClr val="FF0000"/>
                </a:solidFill>
                <a:latin typeface="Arial" panose="020B0604020202020204" pitchFamily="34" charset="0"/>
                <a:ea typeface="ＭＳ Ｐゴシック" panose="020B0600070205080204" pitchFamily="50" charset="-128"/>
              </a:defRPr>
            </a:lvl9pPr>
          </a:lstStyle>
          <a:p>
            <a:fld id="{F514D14D-E0CB-4C52-8D13-1AD82D98610E}" type="slidenum">
              <a:rPr lang="en-US" altLang="ja-JP">
                <a:solidFill>
                  <a:schemeClr val="tx1"/>
                </a:solidFill>
                <a:latin typeface="Times New Roman" panose="02020603050405020304" pitchFamily="18" charset="0"/>
              </a:rPr>
              <a:pPr/>
              <a:t>5</a:t>
            </a:fld>
            <a:endParaRPr lang="en-US" altLang="ja-JP">
              <a:solidFill>
                <a:schemeClr val="tx1"/>
              </a:solidFill>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ChangeArrowheads="1" noTextEdit="1"/>
          </p:cNvSpPr>
          <p:nvPr>
            <p:ph type="sldImg"/>
          </p:nvPr>
        </p:nvSpPr>
        <p:spPr>
          <a:ln/>
        </p:spPr>
      </p:sp>
      <p:sp>
        <p:nvSpPr>
          <p:cNvPr id="16387" name="ノート プレースホルダ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t>この資料中に頻繁にでてくる用語につきましては、可能な限り正確な記述をするように努めておりますが、スペースの都合により省略している用語があります。</a:t>
            </a:r>
            <a:endParaRPr lang="en-US" altLang="ja-JP" dirty="0"/>
          </a:p>
          <a:p>
            <a:r>
              <a:rPr lang="ja-JP" altLang="en-US" dirty="0"/>
              <a:t>例えば、「（医薬品医療機器法第１４条第１５項の規定に基づく）「一部変更承認申請」は「一変申請」と略しています。</a:t>
            </a:r>
            <a:endParaRPr lang="en-US" altLang="ja-JP" dirty="0"/>
          </a:p>
          <a:p>
            <a:r>
              <a:rPr lang="ja-JP" altLang="en-US" dirty="0"/>
              <a:t>全体の構成に関する説明は以上になります。</a:t>
            </a:r>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ja-JP" altLang="en-US" dirty="0"/>
          </a:p>
        </p:txBody>
      </p:sp>
      <p:sp>
        <p:nvSpPr>
          <p:cNvPr id="16388"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61E5C212-C7ED-4EE3-B1DB-041935249463}" type="slidenum">
              <a:rPr lang="en-US" altLang="ja-JP">
                <a:ea typeface="ＭＳ Ｐゴシック" panose="020B0600070205080204" pitchFamily="50" charset="-128"/>
              </a:rPr>
              <a:pPr>
                <a:spcBef>
                  <a:spcPct val="0"/>
                </a:spcBef>
              </a:pPr>
              <a:t>6</a:t>
            </a:fld>
            <a:endParaRPr lang="en-US" altLang="ja-JP">
              <a:ea typeface="ＭＳ Ｐゴシック" panose="020B0600070205080204" pitchFamily="50"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 イメージ プレースホルダ 1"/>
          <p:cNvSpPr>
            <a:spLocks noGrp="1" noRot="1" noChangeAspect="1" noChangeArrowheads="1" noTextEdit="1"/>
          </p:cNvSpPr>
          <p:nvPr>
            <p:ph type="sldImg"/>
          </p:nvPr>
        </p:nvSpPr>
        <p:spPr>
          <a:ln/>
        </p:spPr>
      </p:sp>
      <p:sp>
        <p:nvSpPr>
          <p:cNvPr id="18435" name="ノート プレースホルダ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t>それでははじめに全体の導入と致しまして医薬品医療機器法に関して、その法の定義と構成並びに概要について説明します。</a:t>
            </a:r>
            <a:endParaRPr lang="en-US" altLang="ja-JP"/>
          </a:p>
        </p:txBody>
      </p:sp>
      <p:sp>
        <p:nvSpPr>
          <p:cNvPr id="18436"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00F6EA6C-5D31-4456-BFDE-F33A1DB71B1D}" type="slidenum">
              <a:rPr lang="en-US" altLang="ja-JP">
                <a:ea typeface="ＭＳ Ｐゴシック" panose="020B0600070205080204" pitchFamily="50" charset="-128"/>
              </a:rPr>
              <a:pPr>
                <a:spcBef>
                  <a:spcPct val="0"/>
                </a:spcBef>
              </a:pPr>
              <a:t>7</a:t>
            </a:fld>
            <a:endParaRPr lang="en-US" altLang="ja-JP">
              <a:ea typeface="ＭＳ Ｐゴシック" panose="020B0600070205080204" pitchFamily="50"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 イメージ プレースホルダ 1"/>
          <p:cNvSpPr>
            <a:spLocks noGrp="1" noRot="1" noChangeAspect="1" noChangeArrowheads="1" noTextEdit="1"/>
          </p:cNvSpPr>
          <p:nvPr>
            <p:ph type="sldImg"/>
          </p:nvPr>
        </p:nvSpPr>
        <p:spPr>
          <a:ln/>
        </p:spPr>
      </p:sp>
      <p:sp>
        <p:nvSpPr>
          <p:cNvPr id="2048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t>医薬品医療機器法とは何でしょうか</a:t>
            </a:r>
            <a:endParaRPr lang="en-US" altLang="ja-JP" dirty="0"/>
          </a:p>
          <a:p>
            <a:endParaRPr lang="en-US" altLang="ja-JP" dirty="0"/>
          </a:p>
          <a:p>
            <a:r>
              <a:rPr lang="ja-JP" altLang="en-US" dirty="0"/>
              <a:t>医薬品医療機器法は、医薬品の品質、有効性、安全性確保のため、企業が行う製造販売等についての運用、必要な規制を行う法律です。なお、正式名称を「医薬品、医療機器等の品質、有効性及び安全性の確保等に関する法律」と言います。</a:t>
            </a:r>
            <a:endParaRPr lang="en-US" altLang="ja-JP" dirty="0"/>
          </a:p>
          <a:p>
            <a:endParaRPr lang="en-US" altLang="ja-JP" dirty="0"/>
          </a:p>
          <a:p>
            <a:r>
              <a:rPr lang="ja-JP" altLang="en-US" dirty="0"/>
              <a:t>また、医薬品医療機器法は、昭和</a:t>
            </a:r>
            <a:r>
              <a:rPr lang="en-US" altLang="ja-JP" dirty="0"/>
              <a:t>35</a:t>
            </a:r>
            <a:r>
              <a:rPr lang="ja-JP" altLang="en-US" dirty="0"/>
              <a:t>年</a:t>
            </a:r>
            <a:r>
              <a:rPr lang="en-US" altLang="ja-JP" dirty="0"/>
              <a:t>8</a:t>
            </a:r>
            <a:r>
              <a:rPr lang="ja-JP" altLang="en-US" dirty="0"/>
              <a:t>月</a:t>
            </a:r>
            <a:r>
              <a:rPr lang="en-US" altLang="ja-JP" dirty="0"/>
              <a:t>10</a:t>
            </a:r>
            <a:r>
              <a:rPr lang="ja-JP" altLang="en-US" dirty="0"/>
              <a:t>日法律</a:t>
            </a:r>
            <a:r>
              <a:rPr lang="en-US" altLang="ja-JP" dirty="0"/>
              <a:t>145</a:t>
            </a:r>
            <a:r>
              <a:rPr lang="ja-JP" altLang="en-US" dirty="0"/>
              <a:t>号で薬事法という名称で制定され、</a:t>
            </a:r>
            <a:r>
              <a:rPr lang="zh-CN" altLang="en-US" dirty="0"/>
              <a:t>平成</a:t>
            </a:r>
            <a:r>
              <a:rPr lang="en-US" altLang="ja-JP" dirty="0"/>
              <a:t>26</a:t>
            </a:r>
            <a:r>
              <a:rPr lang="zh-CN" altLang="en-US" dirty="0"/>
              <a:t>年</a:t>
            </a:r>
            <a:r>
              <a:rPr lang="en-US" altLang="ja-JP" dirty="0"/>
              <a:t>11</a:t>
            </a:r>
            <a:r>
              <a:rPr lang="zh-CN" altLang="en-US" dirty="0"/>
              <a:t>月</a:t>
            </a:r>
            <a:r>
              <a:rPr lang="en-US" altLang="ja-JP" dirty="0"/>
              <a:t>27</a:t>
            </a:r>
            <a:r>
              <a:rPr lang="zh-CN" altLang="en-US" dirty="0"/>
              <a:t>日法律第</a:t>
            </a:r>
            <a:r>
              <a:rPr lang="en-US" altLang="ja-JP" dirty="0"/>
              <a:t>123</a:t>
            </a:r>
            <a:r>
              <a:rPr lang="zh-CN" altLang="en-US" dirty="0"/>
              <a:t>号</a:t>
            </a:r>
            <a:r>
              <a:rPr lang="ja-JP" altLang="en-US" dirty="0"/>
              <a:t>で名称が「医薬品、医療機器等の品質、有効性及び安全性の確保等に関する法律」に変わり、現在ではこれを略称として「医薬品医療機器法」と呼んでいます。なお、薬機法と呼ばれることもあります。</a:t>
            </a:r>
            <a:endParaRPr lang="en-US" altLang="ja-JP" dirty="0"/>
          </a:p>
        </p:txBody>
      </p:sp>
      <p:sp>
        <p:nvSpPr>
          <p:cNvPr id="20484"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7A5E4F7F-642B-4A57-BD61-25ECC7CA727F}" type="slidenum">
              <a:rPr lang="en-US" altLang="ja-JP">
                <a:ea typeface="ＭＳ Ｐゴシック" panose="020B0600070205080204" pitchFamily="50" charset="-128"/>
              </a:rPr>
              <a:pPr>
                <a:spcBef>
                  <a:spcPct val="0"/>
                </a:spcBef>
              </a:pPr>
              <a:t>8</a:t>
            </a:fld>
            <a:endParaRPr lang="en-US" altLang="ja-JP">
              <a:ea typeface="ＭＳ Ｐゴシック" panose="020B0600070205080204" pitchFamily="50"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ChangeArrowheads="1" noTextEdit="1"/>
          </p:cNvSpPr>
          <p:nvPr>
            <p:ph type="sldImg"/>
          </p:nvPr>
        </p:nvSpPr>
        <p:spPr>
          <a:ln/>
        </p:spPr>
      </p:sp>
      <p:sp>
        <p:nvSpPr>
          <p:cNvPr id="2253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t>第１条には医薬品医療機器法の目的が書かれています。</a:t>
            </a:r>
            <a:endParaRPr lang="en-US" altLang="ja-JP"/>
          </a:p>
          <a:p>
            <a:r>
              <a:rPr lang="ja-JP" altLang="en-US"/>
              <a:t>　医薬品医療機器法の目的は赤い文字の部分、医薬品の「品質、有効性および安全性の確保並びにこれらの使用による保健衛生上の危害の発生及び拡大の防止のために必要な規制」を行うことです。</a:t>
            </a:r>
            <a:endParaRPr lang="en-US" altLang="ja-JP"/>
          </a:p>
          <a:p>
            <a:endParaRPr lang="en-US" altLang="ja-JP"/>
          </a:p>
          <a:p>
            <a:r>
              <a:rPr lang="ja-JP" altLang="en-US"/>
              <a:t>また、研究開発の促進も含め必要な措置を講じることにより、「保健衛生の向上を図ること」にあります。</a:t>
            </a:r>
          </a:p>
        </p:txBody>
      </p:sp>
      <p:sp>
        <p:nvSpPr>
          <p:cNvPr id="22532" name="スライド番号プレースホルダ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425F55CF-6F58-4B58-A9FD-08057DF93E36}" type="slidenum">
              <a:rPr lang="en-US" altLang="ja-JP">
                <a:ea typeface="ＭＳ Ｐゴシック" panose="020B0600070205080204" pitchFamily="50" charset="-128"/>
              </a:rPr>
              <a:pPr>
                <a:spcBef>
                  <a:spcPct val="0"/>
                </a:spcBef>
              </a:pPr>
              <a:t>9</a:t>
            </a:fld>
            <a:endParaRPr lang="en-US" altLang="ja-JP">
              <a:ea typeface="ＭＳ Ｐゴシック" panose="020B0600070205080204"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96275" name="Rectangle 19"/>
          <p:cNvSpPr>
            <a:spLocks noGrp="1" noChangeArrowheads="1"/>
          </p:cNvSpPr>
          <p:nvPr>
            <p:ph type="ctrTitle"/>
          </p:nvPr>
        </p:nvSpPr>
        <p:spPr>
          <a:xfrm>
            <a:off x="979488" y="1247775"/>
            <a:ext cx="7173912" cy="2916238"/>
          </a:xfrm>
        </p:spPr>
        <p:txBody>
          <a:bodyPr/>
          <a:lstStyle>
            <a:lvl1pPr algn="ctr">
              <a:defRPr sz="4800"/>
            </a:lvl1pPr>
          </a:lstStyle>
          <a:p>
            <a:r>
              <a:rPr lang="ja-JP" altLang="en-US"/>
              <a:t>マスタ タイトルの書式設定</a:t>
            </a:r>
          </a:p>
        </p:txBody>
      </p:sp>
      <p:sp>
        <p:nvSpPr>
          <p:cNvPr id="3" name="Rectangle 16"/>
          <p:cNvSpPr>
            <a:spLocks noGrp="1" noChangeArrowheads="1"/>
          </p:cNvSpPr>
          <p:nvPr>
            <p:ph type="dt" sz="half" idx="10"/>
          </p:nvPr>
        </p:nvSpPr>
        <p:spPr>
          <a:xfrm>
            <a:off x="457200" y="6248400"/>
            <a:ext cx="2133600" cy="457200"/>
          </a:xfrm>
        </p:spPr>
        <p:txBody>
          <a:bodyPr/>
          <a:lstStyle>
            <a:lvl1pPr>
              <a:defRPr/>
            </a:lvl1pPr>
          </a:lstStyle>
          <a:p>
            <a:pPr>
              <a:defRPr/>
            </a:pPr>
            <a:r>
              <a:rPr lang="ja-JP" altLang="en-US"/>
              <a:t>第９回　原薬工研修・懇談会</a:t>
            </a:r>
            <a:endParaRPr lang="en-US" altLang="ja-JP"/>
          </a:p>
        </p:txBody>
      </p:sp>
      <p:sp>
        <p:nvSpPr>
          <p:cNvPr id="4" name="Rectangle 17"/>
          <p:cNvSpPr>
            <a:spLocks noGrp="1" noChangeArrowheads="1"/>
          </p:cNvSpPr>
          <p:nvPr>
            <p:ph type="ftr" sz="quarter" idx="11"/>
          </p:nvPr>
        </p:nvSpPr>
        <p:spPr/>
        <p:txBody>
          <a:bodyPr/>
          <a:lstStyle>
            <a:lvl1pPr>
              <a:defRPr/>
            </a:lvl1pPr>
          </a:lstStyle>
          <a:p>
            <a:pPr>
              <a:defRPr/>
            </a:pPr>
            <a:r>
              <a:rPr lang="en-US" altLang="ja-JP"/>
              <a:t>日本医薬品原薬工業会　法規委員会</a:t>
            </a:r>
          </a:p>
        </p:txBody>
      </p:sp>
      <p:sp>
        <p:nvSpPr>
          <p:cNvPr id="5" name="Rectangle 18"/>
          <p:cNvSpPr>
            <a:spLocks noGrp="1" noChangeArrowheads="1"/>
          </p:cNvSpPr>
          <p:nvPr>
            <p:ph type="sldNum" sz="quarter" idx="12"/>
          </p:nvPr>
        </p:nvSpPr>
        <p:spPr/>
        <p:txBody>
          <a:bodyPr/>
          <a:lstStyle>
            <a:lvl1pPr>
              <a:defRPr smtClean="0"/>
            </a:lvl1pPr>
          </a:lstStyle>
          <a:p>
            <a:pPr>
              <a:defRPr/>
            </a:pPr>
            <a:fld id="{C5EE99AC-170D-4849-B432-E8C1583436AA}" type="slidenum">
              <a:rPr lang="en-US" altLang="ja-JP"/>
              <a:pPr>
                <a:defRPr/>
              </a:pPr>
              <a:t>‹#›</a:t>
            </a:fld>
            <a:endParaRPr lang="en-US" altLang="ja-JP"/>
          </a:p>
        </p:txBody>
      </p:sp>
    </p:spTree>
    <p:extLst>
      <p:ext uri="{BB962C8B-B14F-4D97-AF65-F5344CB8AC3E}">
        <p14:creationId xmlns:p14="http://schemas.microsoft.com/office/powerpoint/2010/main" val="1790127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pPr>
              <a:defRPr/>
            </a:pPr>
            <a:fld id="{C6D11C5F-DDD0-4E49-9FC9-0D04E53C32D5}"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1185245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672138"/>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457200"/>
            <a:ext cx="6019800" cy="5672138"/>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pPr>
              <a:defRPr/>
            </a:pPr>
            <a:fld id="{464159A6-A2E8-45A9-9332-41A26F61467E}"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2700028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57200"/>
            <a:ext cx="8229600" cy="558800"/>
          </a:xfrm>
        </p:spPr>
        <p:txBody>
          <a:bodyPr/>
          <a:lstStyle/>
          <a:p>
            <a:r>
              <a:rPr lang="ja-JP" altLang="en-US"/>
              <a:t>マスタ タイトルの書式設定</a:t>
            </a:r>
          </a:p>
        </p:txBody>
      </p:sp>
      <p:sp>
        <p:nvSpPr>
          <p:cNvPr id="3" name="表プレースホルダ 2"/>
          <p:cNvSpPr>
            <a:spLocks noGrp="1"/>
          </p:cNvSpPr>
          <p:nvPr>
            <p:ph type="tbl" idx="1"/>
          </p:nvPr>
        </p:nvSpPr>
        <p:spPr>
          <a:xfrm>
            <a:off x="457200" y="1160463"/>
            <a:ext cx="8229600" cy="4968875"/>
          </a:xfrm>
        </p:spPr>
        <p:txBody>
          <a:bodyPr/>
          <a:lstStyle/>
          <a:p>
            <a:pPr lvl="0"/>
            <a:endParaRPr lang="ja-JP" altLang="en-US" noProof="0"/>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pPr>
              <a:defRPr/>
            </a:pPr>
            <a:fld id="{46F64D39-F7F0-4DEC-970B-43B1211B8E02}"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883465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pPr>
              <a:defRPr/>
            </a:pPr>
            <a:fld id="{AC4DEBCB-B0A5-47DF-A06D-630B6C53CB34}"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823659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pPr>
              <a:defRPr/>
            </a:pPr>
            <a:fld id="{838E4F12-3933-452C-A7A8-781A4C6DDF8B}"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800550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160463"/>
            <a:ext cx="4038600"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160463"/>
            <a:ext cx="4038600"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p:cNvSpPr>
            <a:spLocks noGrp="1" noChangeArrowheads="1"/>
          </p:cNvSpPr>
          <p:nvPr>
            <p:ph type="sldNum" sz="quarter" idx="11"/>
          </p:nvPr>
        </p:nvSpPr>
        <p:spPr>
          <a:ln/>
        </p:spPr>
        <p:txBody>
          <a:bodyPr/>
          <a:lstStyle>
            <a:lvl1pPr>
              <a:defRPr/>
            </a:lvl1pPr>
          </a:lstStyle>
          <a:p>
            <a:pPr>
              <a:defRPr/>
            </a:pPr>
            <a:fld id="{30D19AF3-092B-457B-9A6D-AE54F6ACA71D}"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2996985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8" name="Rectangle 3"/>
          <p:cNvSpPr>
            <a:spLocks noGrp="1" noChangeArrowheads="1"/>
          </p:cNvSpPr>
          <p:nvPr>
            <p:ph type="sldNum" sz="quarter" idx="11"/>
          </p:nvPr>
        </p:nvSpPr>
        <p:spPr>
          <a:ln/>
        </p:spPr>
        <p:txBody>
          <a:bodyPr/>
          <a:lstStyle>
            <a:lvl1pPr>
              <a:defRPr/>
            </a:lvl1pPr>
          </a:lstStyle>
          <a:p>
            <a:pPr>
              <a:defRPr/>
            </a:pPr>
            <a:fld id="{AEA7658E-AFB3-46EA-8DF7-741143020E82}" type="slidenum">
              <a:rPr lang="en-US" altLang="ja-JP"/>
              <a:pPr>
                <a:defRPr/>
              </a:pPr>
              <a:t>‹#›</a:t>
            </a:fld>
            <a:endParaRPr lang="en-US" altLang="ja-JP"/>
          </a:p>
        </p:txBody>
      </p:sp>
      <p:sp>
        <p:nvSpPr>
          <p:cNvPr id="9"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1457102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4" name="Rectangle 3"/>
          <p:cNvSpPr>
            <a:spLocks noGrp="1" noChangeArrowheads="1"/>
          </p:cNvSpPr>
          <p:nvPr>
            <p:ph type="sldNum" sz="quarter" idx="11"/>
          </p:nvPr>
        </p:nvSpPr>
        <p:spPr>
          <a:ln/>
        </p:spPr>
        <p:txBody>
          <a:bodyPr/>
          <a:lstStyle>
            <a:lvl1pPr>
              <a:defRPr/>
            </a:lvl1pPr>
          </a:lstStyle>
          <a:p>
            <a:pPr>
              <a:defRPr/>
            </a:pPr>
            <a:fld id="{1E07D962-A975-4553-AF18-F45A9252EED5}" type="slidenum">
              <a:rPr lang="en-US" altLang="ja-JP"/>
              <a:pPr>
                <a:defRPr/>
              </a:pPr>
              <a:t>‹#›</a:t>
            </a:fld>
            <a:endParaRPr lang="en-US" altLang="ja-JP"/>
          </a:p>
        </p:txBody>
      </p:sp>
      <p:sp>
        <p:nvSpPr>
          <p:cNvPr id="5"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953120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3" name="Rectangle 3"/>
          <p:cNvSpPr>
            <a:spLocks noGrp="1" noChangeArrowheads="1"/>
          </p:cNvSpPr>
          <p:nvPr>
            <p:ph type="sldNum" sz="quarter" idx="11"/>
          </p:nvPr>
        </p:nvSpPr>
        <p:spPr>
          <a:ln/>
        </p:spPr>
        <p:txBody>
          <a:bodyPr/>
          <a:lstStyle>
            <a:lvl1pPr>
              <a:defRPr/>
            </a:lvl1pPr>
          </a:lstStyle>
          <a:p>
            <a:pPr>
              <a:defRPr/>
            </a:pPr>
            <a:fld id="{6607FE0C-A664-4DD5-B472-B62113AC2D70}" type="slidenum">
              <a:rPr lang="en-US" altLang="ja-JP"/>
              <a:pPr>
                <a:defRPr/>
              </a:pPr>
              <a:t>‹#›</a:t>
            </a:fld>
            <a:endParaRPr lang="en-US" altLang="ja-JP"/>
          </a:p>
        </p:txBody>
      </p:sp>
      <p:sp>
        <p:nvSpPr>
          <p:cNvPr id="4"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261222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p:cNvSpPr>
            <a:spLocks noGrp="1" noChangeArrowheads="1"/>
          </p:cNvSpPr>
          <p:nvPr>
            <p:ph type="sldNum" sz="quarter" idx="11"/>
          </p:nvPr>
        </p:nvSpPr>
        <p:spPr>
          <a:ln/>
        </p:spPr>
        <p:txBody>
          <a:bodyPr/>
          <a:lstStyle>
            <a:lvl1pPr>
              <a:defRPr/>
            </a:lvl1pPr>
          </a:lstStyle>
          <a:p>
            <a:pPr>
              <a:defRPr/>
            </a:pPr>
            <a:fld id="{9AC8D8E8-E070-4383-9045-3866F45AFBBF}"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854829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p:cNvSpPr>
            <a:spLocks noGrp="1" noChangeArrowheads="1"/>
          </p:cNvSpPr>
          <p:nvPr>
            <p:ph type="sldNum" sz="quarter" idx="11"/>
          </p:nvPr>
        </p:nvSpPr>
        <p:spPr>
          <a:ln/>
        </p:spPr>
        <p:txBody>
          <a:bodyPr/>
          <a:lstStyle>
            <a:lvl1pPr>
              <a:defRPr/>
            </a:lvl1pPr>
          </a:lstStyle>
          <a:p>
            <a:pPr>
              <a:defRPr/>
            </a:pPr>
            <a:fld id="{DCF98887-1E49-4C4F-8B53-220F3FC4848A}"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1453585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kumimoji="0" sz="1200">
                <a:solidFill>
                  <a:schemeClr val="tx1"/>
                </a:solidFill>
                <a:latin typeface="Arial" charset="0"/>
                <a:ea typeface="ＭＳ Ｐゴシック" pitchFamily="50" charset="-128"/>
              </a:defRPr>
            </a:lvl1pPr>
          </a:lstStyle>
          <a:p>
            <a:pPr>
              <a:defRPr/>
            </a:pPr>
            <a:r>
              <a:rPr lang="en-US" altLang="ja-JP"/>
              <a:t>日本医薬品原薬工業会　法規委員会</a:t>
            </a:r>
          </a:p>
        </p:txBody>
      </p:sp>
      <p:sp>
        <p:nvSpPr>
          <p:cNvPr id="9523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0" sz="1200" smtClean="0">
                <a:solidFill>
                  <a:schemeClr val="tx1"/>
                </a:solidFill>
                <a:latin typeface="Arial Black" panose="020B0A04020102020204" pitchFamily="34" charset="0"/>
              </a:defRPr>
            </a:lvl1pPr>
          </a:lstStyle>
          <a:p>
            <a:pPr>
              <a:defRPr/>
            </a:pPr>
            <a:fld id="{18E7A6BD-7F26-4B12-A366-6EA2659EF26C}" type="slidenum">
              <a:rPr lang="en-US" altLang="ja-JP"/>
              <a:pPr>
                <a:defRPr/>
              </a:pPr>
              <a:t>‹#›</a:t>
            </a:fld>
            <a:endParaRPr lang="en-US" altLang="ja-JP"/>
          </a:p>
        </p:txBody>
      </p:sp>
      <p:grpSp>
        <p:nvGrpSpPr>
          <p:cNvPr id="1028" name="Group 4"/>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p:spPr>
          <p:txBody>
            <a:bodyPr wrap="none" anchor="ctr"/>
            <a:lstStyle>
              <a:lvl1pPr algn="l">
                <a:defRPr kumimoji="1">
                  <a:solidFill>
                    <a:schemeClr val="tx1"/>
                  </a:solidFill>
                  <a:latin typeface="Arial" panose="020B0604020202020204" pitchFamily="34" charset="0"/>
                  <a:ea typeface="ＭＳ Ｐゴシック" panose="020B0600070205080204" pitchFamily="50" charset="-128"/>
                </a:defRPr>
              </a:lvl1pPr>
              <a:lvl2pPr marL="742950" indent="-285750" algn="l">
                <a:defRPr kumimoji="1">
                  <a:solidFill>
                    <a:schemeClr val="tx1"/>
                  </a:solidFill>
                  <a:latin typeface="Arial" panose="020B0604020202020204" pitchFamily="34" charset="0"/>
                  <a:ea typeface="ＭＳ Ｐゴシック" panose="020B0600070205080204" pitchFamily="50" charset="-128"/>
                </a:defRPr>
              </a:lvl2pPr>
              <a:lvl3pPr marL="1143000" indent="-228600" algn="l">
                <a:defRPr kumimoji="1">
                  <a:solidFill>
                    <a:schemeClr val="tx1"/>
                  </a:solidFill>
                  <a:latin typeface="Arial" panose="020B0604020202020204" pitchFamily="34" charset="0"/>
                  <a:ea typeface="ＭＳ Ｐゴシック" panose="020B0600070205080204" pitchFamily="50" charset="-128"/>
                </a:defRPr>
              </a:lvl3pPr>
              <a:lvl4pPr marL="1600200" indent="-228600" algn="l">
                <a:defRPr kumimoji="1">
                  <a:solidFill>
                    <a:schemeClr val="tx1"/>
                  </a:solidFill>
                  <a:latin typeface="Arial" panose="020B0604020202020204" pitchFamily="34" charset="0"/>
                  <a:ea typeface="ＭＳ Ｐゴシック" panose="020B0600070205080204" pitchFamily="50" charset="-128"/>
                </a:defRPr>
              </a:lvl4pPr>
              <a:lvl5pPr marL="2057400" indent="-228600" algn="l">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defRPr/>
              </a:pPr>
              <a:endParaRPr kumimoji="0" lang="ja-JP" altLang="ja-JP" sz="2400">
                <a:latin typeface="Times New Roman" panose="02020603050405020304"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p:spPr>
          <p:txBody>
            <a:bodyPr/>
            <a:lstStyle>
              <a:lvl1pPr algn="l">
                <a:defRPr kumimoji="1">
                  <a:solidFill>
                    <a:schemeClr val="tx1"/>
                  </a:solidFill>
                  <a:latin typeface="Arial" panose="020B0604020202020204" pitchFamily="34" charset="0"/>
                  <a:ea typeface="ＭＳ Ｐゴシック" panose="020B0600070205080204" pitchFamily="50" charset="-128"/>
                </a:defRPr>
              </a:lvl1pPr>
              <a:lvl2pPr marL="742950" indent="-285750" algn="l">
                <a:defRPr kumimoji="1">
                  <a:solidFill>
                    <a:schemeClr val="tx1"/>
                  </a:solidFill>
                  <a:latin typeface="Arial" panose="020B0604020202020204" pitchFamily="34" charset="0"/>
                  <a:ea typeface="ＭＳ Ｐゴシック" panose="020B0600070205080204" pitchFamily="50" charset="-128"/>
                </a:defRPr>
              </a:lvl2pPr>
              <a:lvl3pPr marL="1143000" indent="-228600" algn="l">
                <a:defRPr kumimoji="1">
                  <a:solidFill>
                    <a:schemeClr val="tx1"/>
                  </a:solidFill>
                  <a:latin typeface="Arial" panose="020B0604020202020204" pitchFamily="34" charset="0"/>
                  <a:ea typeface="ＭＳ Ｐゴシック" panose="020B0600070205080204" pitchFamily="50" charset="-128"/>
                </a:defRPr>
              </a:lvl3pPr>
              <a:lvl4pPr marL="1600200" indent="-228600" algn="l">
                <a:defRPr kumimoji="1">
                  <a:solidFill>
                    <a:schemeClr val="tx1"/>
                  </a:solidFill>
                  <a:latin typeface="Arial" panose="020B0604020202020204" pitchFamily="34" charset="0"/>
                  <a:ea typeface="ＭＳ Ｐゴシック" panose="020B0600070205080204" pitchFamily="50" charset="-128"/>
                </a:defRPr>
              </a:lvl4pPr>
              <a:lvl5pPr marL="2057400" indent="-228600" algn="l">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a:latin typeface="Times New Roman" panose="02020603050405020304"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a:noFill/>
            </a:ln>
          </p:spPr>
          <p:txBody>
            <a:bodyPr/>
            <a:lstStyle>
              <a:lvl1pPr algn="l">
                <a:defRPr kumimoji="1">
                  <a:solidFill>
                    <a:schemeClr val="tx1"/>
                  </a:solidFill>
                  <a:latin typeface="Arial" panose="020B0604020202020204" pitchFamily="34" charset="0"/>
                  <a:ea typeface="ＭＳ Ｐゴシック" panose="020B0600070205080204" pitchFamily="50" charset="-128"/>
                </a:defRPr>
              </a:lvl1pPr>
              <a:lvl2pPr marL="742950" indent="-285750" algn="l">
                <a:defRPr kumimoji="1">
                  <a:solidFill>
                    <a:schemeClr val="tx1"/>
                  </a:solidFill>
                  <a:latin typeface="Arial" panose="020B0604020202020204" pitchFamily="34" charset="0"/>
                  <a:ea typeface="ＭＳ Ｐゴシック" panose="020B0600070205080204" pitchFamily="50" charset="-128"/>
                </a:defRPr>
              </a:lvl2pPr>
              <a:lvl3pPr marL="1143000" indent="-228600" algn="l">
                <a:defRPr kumimoji="1">
                  <a:solidFill>
                    <a:schemeClr val="tx1"/>
                  </a:solidFill>
                  <a:latin typeface="Arial" panose="020B0604020202020204" pitchFamily="34" charset="0"/>
                  <a:ea typeface="ＭＳ Ｐゴシック" panose="020B0600070205080204" pitchFamily="50" charset="-128"/>
                </a:defRPr>
              </a:lvl3pPr>
              <a:lvl4pPr marL="1600200" indent="-228600" algn="l">
                <a:defRPr kumimoji="1">
                  <a:solidFill>
                    <a:schemeClr val="tx1"/>
                  </a:solidFill>
                  <a:latin typeface="Arial" panose="020B0604020202020204" pitchFamily="34" charset="0"/>
                  <a:ea typeface="ＭＳ Ｐゴシック" panose="020B0600070205080204" pitchFamily="50" charset="-128"/>
                </a:defRPr>
              </a:lvl4pPr>
              <a:lvl5pPr marL="2057400" indent="-228600" algn="l">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a:solidFill>
                  <a:schemeClr val="hlink"/>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a:noFill/>
            </a:ln>
          </p:spPr>
          <p:txBody>
            <a:bodyPr/>
            <a:lstStyle>
              <a:lvl1pPr algn="l">
                <a:defRPr kumimoji="1">
                  <a:solidFill>
                    <a:schemeClr val="tx1"/>
                  </a:solidFill>
                  <a:latin typeface="Arial" panose="020B0604020202020204" pitchFamily="34" charset="0"/>
                  <a:ea typeface="ＭＳ Ｐゴシック" panose="020B0600070205080204" pitchFamily="50" charset="-128"/>
                </a:defRPr>
              </a:lvl1pPr>
              <a:lvl2pPr marL="742950" indent="-285750" algn="l">
                <a:defRPr kumimoji="1">
                  <a:solidFill>
                    <a:schemeClr val="tx1"/>
                  </a:solidFill>
                  <a:latin typeface="Arial" panose="020B0604020202020204" pitchFamily="34" charset="0"/>
                  <a:ea typeface="ＭＳ Ｐゴシック" panose="020B0600070205080204" pitchFamily="50" charset="-128"/>
                </a:defRPr>
              </a:lvl2pPr>
              <a:lvl3pPr marL="1143000" indent="-228600" algn="l">
                <a:defRPr kumimoji="1">
                  <a:solidFill>
                    <a:schemeClr val="tx1"/>
                  </a:solidFill>
                  <a:latin typeface="Arial" panose="020B0604020202020204" pitchFamily="34" charset="0"/>
                  <a:ea typeface="ＭＳ Ｐゴシック" panose="020B0600070205080204" pitchFamily="50" charset="-128"/>
                </a:defRPr>
              </a:lvl3pPr>
              <a:lvl4pPr marL="1600200" indent="-228600" algn="l">
                <a:defRPr kumimoji="1">
                  <a:solidFill>
                    <a:schemeClr val="tx1"/>
                  </a:solidFill>
                  <a:latin typeface="Arial" panose="020B0604020202020204" pitchFamily="34" charset="0"/>
                  <a:ea typeface="ＭＳ Ｐゴシック" panose="020B0600070205080204" pitchFamily="50" charset="-128"/>
                </a:defRPr>
              </a:lvl4pPr>
              <a:lvl5pPr marL="2057400" indent="-228600" algn="l">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a:solidFill>
                  <a:schemeClr val="hlink"/>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p:spPr>
          <p:txBody>
            <a:bodyPr/>
            <a:lstStyle>
              <a:lvl1pPr algn="l">
                <a:defRPr kumimoji="1">
                  <a:solidFill>
                    <a:schemeClr val="tx1"/>
                  </a:solidFill>
                  <a:latin typeface="Arial" panose="020B0604020202020204" pitchFamily="34" charset="0"/>
                  <a:ea typeface="ＭＳ Ｐゴシック" panose="020B0600070205080204" pitchFamily="50" charset="-128"/>
                </a:defRPr>
              </a:lvl1pPr>
              <a:lvl2pPr marL="742950" indent="-285750" algn="l">
                <a:defRPr kumimoji="1">
                  <a:solidFill>
                    <a:schemeClr val="tx1"/>
                  </a:solidFill>
                  <a:latin typeface="Arial" panose="020B0604020202020204" pitchFamily="34" charset="0"/>
                  <a:ea typeface="ＭＳ Ｐゴシック" panose="020B0600070205080204" pitchFamily="50" charset="-128"/>
                </a:defRPr>
              </a:lvl2pPr>
              <a:lvl3pPr marL="1143000" indent="-228600" algn="l">
                <a:defRPr kumimoji="1">
                  <a:solidFill>
                    <a:schemeClr val="tx1"/>
                  </a:solidFill>
                  <a:latin typeface="Arial" panose="020B0604020202020204" pitchFamily="34" charset="0"/>
                  <a:ea typeface="ＭＳ Ｐゴシック" panose="020B0600070205080204" pitchFamily="50" charset="-128"/>
                </a:defRPr>
              </a:lvl3pPr>
              <a:lvl4pPr marL="1600200" indent="-228600" algn="l">
                <a:defRPr kumimoji="1">
                  <a:solidFill>
                    <a:schemeClr val="tx1"/>
                  </a:solidFill>
                  <a:latin typeface="Arial" panose="020B0604020202020204" pitchFamily="34" charset="0"/>
                  <a:ea typeface="ＭＳ Ｐゴシック" panose="020B0600070205080204" pitchFamily="50" charset="-128"/>
                </a:defRPr>
              </a:lvl4pPr>
              <a:lvl5pPr marL="2057400" indent="-228600" algn="l">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a:solidFill>
                  <a:schemeClr val="accent2"/>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a:noFill/>
            </a:ln>
          </p:spPr>
          <p:txBody>
            <a:bodyPr/>
            <a:lstStyle>
              <a:lvl1pPr algn="l">
                <a:defRPr kumimoji="1">
                  <a:solidFill>
                    <a:schemeClr val="tx1"/>
                  </a:solidFill>
                  <a:latin typeface="Arial" panose="020B0604020202020204" pitchFamily="34" charset="0"/>
                  <a:ea typeface="ＭＳ Ｐゴシック" panose="020B0600070205080204" pitchFamily="50" charset="-128"/>
                </a:defRPr>
              </a:lvl1pPr>
              <a:lvl2pPr marL="742950" indent="-285750" algn="l">
                <a:defRPr kumimoji="1">
                  <a:solidFill>
                    <a:schemeClr val="tx1"/>
                  </a:solidFill>
                  <a:latin typeface="Arial" panose="020B0604020202020204" pitchFamily="34" charset="0"/>
                  <a:ea typeface="ＭＳ Ｐゴシック" panose="020B0600070205080204" pitchFamily="50" charset="-128"/>
                </a:defRPr>
              </a:lvl2pPr>
              <a:lvl3pPr marL="1143000" indent="-228600" algn="l">
                <a:defRPr kumimoji="1">
                  <a:solidFill>
                    <a:schemeClr val="tx1"/>
                  </a:solidFill>
                  <a:latin typeface="Arial" panose="020B0604020202020204" pitchFamily="34" charset="0"/>
                  <a:ea typeface="ＭＳ Ｐゴシック" panose="020B0600070205080204" pitchFamily="50" charset="-128"/>
                </a:defRPr>
              </a:lvl3pPr>
              <a:lvl4pPr marL="1600200" indent="-228600" algn="l">
                <a:defRPr kumimoji="1">
                  <a:solidFill>
                    <a:schemeClr val="tx1"/>
                  </a:solidFill>
                  <a:latin typeface="Arial" panose="020B0604020202020204" pitchFamily="34" charset="0"/>
                  <a:ea typeface="ＭＳ Ｐゴシック" panose="020B0600070205080204" pitchFamily="50" charset="-128"/>
                </a:defRPr>
              </a:lvl4pPr>
              <a:lvl5pPr marL="2057400" indent="-228600" algn="l">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a:solidFill>
                  <a:schemeClr val="hlink"/>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a:noFill/>
            </a:ln>
          </p:spPr>
          <p:txBody>
            <a:bodyPr/>
            <a:lstStyle>
              <a:lvl1pPr algn="l">
                <a:defRPr kumimoji="1">
                  <a:solidFill>
                    <a:schemeClr val="tx1"/>
                  </a:solidFill>
                  <a:latin typeface="Arial" panose="020B0604020202020204" pitchFamily="34" charset="0"/>
                  <a:ea typeface="ＭＳ Ｐゴシック" panose="020B0600070205080204" pitchFamily="50" charset="-128"/>
                </a:defRPr>
              </a:lvl1pPr>
              <a:lvl2pPr marL="742950" indent="-285750" algn="l">
                <a:defRPr kumimoji="1">
                  <a:solidFill>
                    <a:schemeClr val="tx1"/>
                  </a:solidFill>
                  <a:latin typeface="Arial" panose="020B0604020202020204" pitchFamily="34" charset="0"/>
                  <a:ea typeface="ＭＳ Ｐゴシック" panose="020B0600070205080204" pitchFamily="50" charset="-128"/>
                </a:defRPr>
              </a:lvl2pPr>
              <a:lvl3pPr marL="1143000" indent="-228600" algn="l">
                <a:defRPr kumimoji="1">
                  <a:solidFill>
                    <a:schemeClr val="tx1"/>
                  </a:solidFill>
                  <a:latin typeface="Arial" panose="020B0604020202020204" pitchFamily="34" charset="0"/>
                  <a:ea typeface="ＭＳ Ｐゴシック" panose="020B0600070205080204" pitchFamily="50" charset="-128"/>
                </a:defRPr>
              </a:lvl3pPr>
              <a:lvl4pPr marL="1600200" indent="-228600" algn="l">
                <a:defRPr kumimoji="1">
                  <a:solidFill>
                    <a:schemeClr val="tx1"/>
                  </a:solidFill>
                  <a:latin typeface="Arial" panose="020B0604020202020204" pitchFamily="34" charset="0"/>
                  <a:ea typeface="ＭＳ Ｐゴシック" panose="020B0600070205080204" pitchFamily="50" charset="-128"/>
                </a:defRPr>
              </a:lvl4pPr>
              <a:lvl5pPr marL="2057400" indent="-228600" algn="l">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a:latin typeface="Times New Roman" panose="02020603050405020304"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a:noFill/>
            </a:ln>
          </p:spPr>
          <p:txBody>
            <a:bodyPr/>
            <a:lstStyle>
              <a:lvl1pPr algn="l">
                <a:defRPr kumimoji="1">
                  <a:solidFill>
                    <a:schemeClr val="tx1"/>
                  </a:solidFill>
                  <a:latin typeface="Arial" panose="020B0604020202020204" pitchFamily="34" charset="0"/>
                  <a:ea typeface="ＭＳ Ｐゴシック" panose="020B0600070205080204" pitchFamily="50" charset="-128"/>
                </a:defRPr>
              </a:lvl1pPr>
              <a:lvl2pPr marL="742950" indent="-285750" algn="l">
                <a:defRPr kumimoji="1">
                  <a:solidFill>
                    <a:schemeClr val="tx1"/>
                  </a:solidFill>
                  <a:latin typeface="Arial" panose="020B0604020202020204" pitchFamily="34" charset="0"/>
                  <a:ea typeface="ＭＳ Ｐゴシック" panose="020B0600070205080204" pitchFamily="50" charset="-128"/>
                </a:defRPr>
              </a:lvl2pPr>
              <a:lvl3pPr marL="1143000" indent="-228600" algn="l">
                <a:defRPr kumimoji="1">
                  <a:solidFill>
                    <a:schemeClr val="tx1"/>
                  </a:solidFill>
                  <a:latin typeface="Arial" panose="020B0604020202020204" pitchFamily="34" charset="0"/>
                  <a:ea typeface="ＭＳ Ｐゴシック" panose="020B0600070205080204" pitchFamily="50" charset="-128"/>
                </a:defRPr>
              </a:lvl3pPr>
              <a:lvl4pPr marL="1600200" indent="-228600" algn="l">
                <a:defRPr kumimoji="1">
                  <a:solidFill>
                    <a:schemeClr val="tx1"/>
                  </a:solidFill>
                  <a:latin typeface="Arial" panose="020B0604020202020204" pitchFamily="34" charset="0"/>
                  <a:ea typeface="ＭＳ Ｐゴシック" panose="020B0600070205080204" pitchFamily="50" charset="-128"/>
                </a:defRPr>
              </a:lvl4pPr>
              <a:lvl5pPr marL="2057400" indent="-228600" algn="l">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a:solidFill>
                  <a:schemeClr val="accent2"/>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p:spPr>
          <p:txBody>
            <a:bodyPr/>
            <a:lstStyle>
              <a:lvl1pPr algn="l">
                <a:defRPr kumimoji="1">
                  <a:solidFill>
                    <a:schemeClr val="tx1"/>
                  </a:solidFill>
                  <a:latin typeface="Arial" panose="020B0604020202020204" pitchFamily="34" charset="0"/>
                  <a:ea typeface="ＭＳ Ｐゴシック" panose="020B0600070205080204" pitchFamily="50" charset="-128"/>
                </a:defRPr>
              </a:lvl1pPr>
              <a:lvl2pPr marL="742950" indent="-285750" algn="l">
                <a:defRPr kumimoji="1">
                  <a:solidFill>
                    <a:schemeClr val="tx1"/>
                  </a:solidFill>
                  <a:latin typeface="Arial" panose="020B0604020202020204" pitchFamily="34" charset="0"/>
                  <a:ea typeface="ＭＳ Ｐゴシック" panose="020B0600070205080204" pitchFamily="50" charset="-128"/>
                </a:defRPr>
              </a:lvl2pPr>
              <a:lvl3pPr marL="1143000" indent="-228600" algn="l">
                <a:defRPr kumimoji="1">
                  <a:solidFill>
                    <a:schemeClr val="tx1"/>
                  </a:solidFill>
                  <a:latin typeface="Arial" panose="020B0604020202020204" pitchFamily="34" charset="0"/>
                  <a:ea typeface="ＭＳ Ｐゴシック" panose="020B0600070205080204" pitchFamily="50" charset="-128"/>
                </a:defRPr>
              </a:lvl3pPr>
              <a:lvl4pPr marL="1600200" indent="-228600" algn="l">
                <a:defRPr kumimoji="1">
                  <a:solidFill>
                    <a:schemeClr val="tx1"/>
                  </a:solidFill>
                  <a:latin typeface="Arial" panose="020B0604020202020204" pitchFamily="34" charset="0"/>
                  <a:ea typeface="ＭＳ Ｐゴシック" panose="020B0600070205080204" pitchFamily="50" charset="-128"/>
                </a:defRPr>
              </a:lvl4pPr>
              <a:lvl5pPr marL="2057400" indent="-228600" algn="l">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a:solidFill>
                  <a:schemeClr val="accent2"/>
                </a:solidFill>
              </a:endParaRPr>
            </a:p>
          </p:txBody>
        </p:sp>
      </p:grpSp>
      <p:sp>
        <p:nvSpPr>
          <p:cNvPr id="1029" name="Rectangle 14"/>
          <p:cNvSpPr>
            <a:spLocks noGrp="1" noChangeArrowheads="1"/>
          </p:cNvSpPr>
          <p:nvPr>
            <p:ph type="title"/>
          </p:nvPr>
        </p:nvSpPr>
        <p:spPr bwMode="auto">
          <a:xfrm>
            <a:off x="457200" y="457200"/>
            <a:ext cx="82296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30" name="Rectangle 15"/>
          <p:cNvSpPr>
            <a:spLocks noGrp="1" noChangeArrowheads="1"/>
          </p:cNvSpPr>
          <p:nvPr>
            <p:ph type="body" idx="1"/>
          </p:nvPr>
        </p:nvSpPr>
        <p:spPr bwMode="auto">
          <a:xfrm>
            <a:off x="457200" y="1160463"/>
            <a:ext cx="822960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524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kumimoji="0" sz="1200">
                <a:solidFill>
                  <a:schemeClr val="tx1"/>
                </a:solidFill>
                <a:latin typeface="Arial" charset="0"/>
                <a:ea typeface="ＭＳ Ｐゴシック" pitchFamily="50" charset="-128"/>
              </a:defRPr>
            </a:lvl1pPr>
          </a:lstStyle>
          <a:p>
            <a:pPr>
              <a:defRPr/>
            </a:pPr>
            <a:r>
              <a:rPr lang="ja-JP" altLang="en-US"/>
              <a:t>第９回　原薬工研修・懇談会</a:t>
            </a:r>
            <a:endParaRPr lang="en-US" altLang="ja-JP"/>
          </a:p>
        </p:txBody>
      </p:sp>
    </p:spTree>
  </p:cSld>
  <p:clrMap bg1="lt1" tx1="dk1" bg2="lt2" tx2="dk2" accent1="accent1" accent2="accent2" accent3="accent3" accent4="accent4" accent5="accent5" accent6="accent6" hlink="hlink" folHlink="folHlink"/>
  <p:sldLayoutIdLst>
    <p:sldLayoutId id="2147484872" r:id="rId1"/>
    <p:sldLayoutId id="2147484861" r:id="rId2"/>
    <p:sldLayoutId id="2147484862" r:id="rId3"/>
    <p:sldLayoutId id="2147484863" r:id="rId4"/>
    <p:sldLayoutId id="2147484864" r:id="rId5"/>
    <p:sldLayoutId id="2147484865" r:id="rId6"/>
    <p:sldLayoutId id="2147484866" r:id="rId7"/>
    <p:sldLayoutId id="2147484867" r:id="rId8"/>
    <p:sldLayoutId id="2147484868" r:id="rId9"/>
    <p:sldLayoutId id="2147484869" r:id="rId10"/>
    <p:sldLayoutId id="2147484870" r:id="rId11"/>
    <p:sldLayoutId id="2147484871" r:id="rId12"/>
  </p:sldLayoutIdLst>
  <p:hf hdr="0" dt="0"/>
  <p:txStyles>
    <p:titleStyle>
      <a:lvl1pPr algn="l" rtl="0" eaLnBrk="0" fontAlgn="base" hangingPunct="0">
        <a:spcBef>
          <a:spcPct val="0"/>
        </a:spcBef>
        <a:spcAft>
          <a:spcPct val="0"/>
        </a:spcAft>
        <a:defRPr kumimoji="1" sz="3200">
          <a:solidFill>
            <a:schemeClr val="tx1"/>
          </a:solidFill>
          <a:latin typeface="+mj-lt"/>
          <a:ea typeface="+mj-ea"/>
          <a:cs typeface="+mj-cs"/>
        </a:defRPr>
      </a:lvl1pPr>
      <a:lvl2pPr algn="l" rtl="0" eaLnBrk="0" fontAlgn="base" hangingPunct="0">
        <a:spcBef>
          <a:spcPct val="0"/>
        </a:spcBef>
        <a:spcAft>
          <a:spcPct val="0"/>
        </a:spcAft>
        <a:defRPr kumimoji="1" sz="3200">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3200">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3200">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3200">
          <a:solidFill>
            <a:schemeClr val="tx1"/>
          </a:solidFill>
          <a:latin typeface="Arial" charset="0"/>
          <a:ea typeface="ＭＳ Ｐゴシック" pitchFamily="50" charset="-128"/>
        </a:defRPr>
      </a:lvl5pPr>
      <a:lvl6pPr marL="457200" algn="l" rtl="0" fontAlgn="base">
        <a:spcBef>
          <a:spcPct val="0"/>
        </a:spcBef>
        <a:spcAft>
          <a:spcPct val="0"/>
        </a:spcAft>
        <a:defRPr kumimoji="1" sz="3200">
          <a:solidFill>
            <a:schemeClr val="tx1"/>
          </a:solidFill>
          <a:latin typeface="Arial" charset="0"/>
          <a:ea typeface="ＭＳ Ｐゴシック" pitchFamily="50" charset="-128"/>
        </a:defRPr>
      </a:lvl6pPr>
      <a:lvl7pPr marL="914400" algn="l" rtl="0" fontAlgn="base">
        <a:spcBef>
          <a:spcPct val="0"/>
        </a:spcBef>
        <a:spcAft>
          <a:spcPct val="0"/>
        </a:spcAft>
        <a:defRPr kumimoji="1" sz="3200">
          <a:solidFill>
            <a:schemeClr val="tx1"/>
          </a:solidFill>
          <a:latin typeface="Arial" charset="0"/>
          <a:ea typeface="ＭＳ Ｐゴシック" pitchFamily="50" charset="-128"/>
        </a:defRPr>
      </a:lvl7pPr>
      <a:lvl8pPr marL="1371600" algn="l" rtl="0" fontAlgn="base">
        <a:spcBef>
          <a:spcPct val="0"/>
        </a:spcBef>
        <a:spcAft>
          <a:spcPct val="0"/>
        </a:spcAft>
        <a:defRPr kumimoji="1" sz="3200">
          <a:solidFill>
            <a:schemeClr val="tx1"/>
          </a:solidFill>
          <a:latin typeface="Arial" charset="0"/>
          <a:ea typeface="ＭＳ Ｐゴシック" pitchFamily="50" charset="-128"/>
        </a:defRPr>
      </a:lvl8pPr>
      <a:lvl9pPr marL="1828800" algn="l" rtl="0" fontAlgn="base">
        <a:spcBef>
          <a:spcPct val="0"/>
        </a:spcBef>
        <a:spcAft>
          <a:spcPct val="0"/>
        </a:spcAft>
        <a:defRPr kumimoji="1" sz="3200">
          <a:solidFill>
            <a:schemeClr val="tx1"/>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7"/>
          <p:cNvSpPr>
            <a:spLocks noGrp="1" noChangeArrowheads="1"/>
          </p:cNvSpPr>
          <p:nvPr>
            <p:ph type="ftr"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5123" name="Rectangle 18"/>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F2C44896-3A61-45F9-837F-C74EDC705F5C}" type="slidenum">
              <a:rPr kumimoji="0" lang="en-US" altLang="ja-JP" sz="1200"/>
              <a:pPr>
                <a:spcBef>
                  <a:spcPct val="0"/>
                </a:spcBef>
                <a:buClrTx/>
                <a:buSzTx/>
                <a:buFontTx/>
                <a:buNone/>
              </a:pPr>
              <a:t>1</a:t>
            </a:fld>
            <a:endParaRPr kumimoji="0" lang="en-US" altLang="ja-JP" sz="1200"/>
          </a:p>
        </p:txBody>
      </p:sp>
      <p:sp>
        <p:nvSpPr>
          <p:cNvPr id="5124" name="Rectangle 2"/>
          <p:cNvSpPr>
            <a:spLocks noGrp="1" noChangeArrowheads="1"/>
          </p:cNvSpPr>
          <p:nvPr>
            <p:ph type="ctrTitle"/>
          </p:nvPr>
        </p:nvSpPr>
        <p:spPr>
          <a:solidFill>
            <a:schemeClr val="accent1"/>
          </a:solidFill>
        </p:spPr>
        <p:txBody>
          <a:bodyPr lIns="90000" tIns="46800" rIns="90000" bIns="46800"/>
          <a:lstStyle/>
          <a:p>
            <a:pPr eaLnBrk="1" hangingPunct="1">
              <a:lnSpc>
                <a:spcPct val="130000"/>
              </a:lnSpc>
              <a:defRPr/>
            </a:pPr>
            <a:r>
              <a:rPr lang="ja-JP" altLang="en-US" dirty="0">
                <a:solidFill>
                  <a:srgbClr val="000000"/>
                </a:solidFill>
                <a:latin typeface="+mn-lt"/>
                <a:ea typeface="+mn-ea"/>
              </a:rPr>
              <a:t>原薬取扱いに関する　</a:t>
            </a:r>
            <a:br>
              <a:rPr lang="ja-JP" altLang="en-US" dirty="0">
                <a:solidFill>
                  <a:srgbClr val="000000"/>
                </a:solidFill>
                <a:latin typeface="+mn-lt"/>
                <a:ea typeface="+mn-ea"/>
              </a:rPr>
            </a:br>
            <a:r>
              <a:rPr lang="ja-JP" altLang="en-US" dirty="0">
                <a:latin typeface="+mn-lt"/>
                <a:ea typeface="+mn-ea"/>
              </a:rPr>
              <a:t>教育資料</a:t>
            </a:r>
            <a:endParaRPr lang="ja-JP" altLang="en-US" i="1" dirty="0">
              <a:latin typeface="+mn-lt"/>
              <a:ea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フッター プレースホルダ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23555" name="スライド番号プレースホル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DAC2EBC6-4152-4DBB-943F-E58878542D2F}" type="slidenum">
              <a:rPr kumimoji="0" lang="en-US" altLang="ja-JP" sz="1200"/>
              <a:pPr>
                <a:spcBef>
                  <a:spcPct val="0"/>
                </a:spcBef>
                <a:buClrTx/>
                <a:buSzTx/>
                <a:buFontTx/>
                <a:buNone/>
              </a:pPr>
              <a:t>10</a:t>
            </a:fld>
            <a:endParaRPr kumimoji="0" lang="en-US" altLang="ja-JP" sz="1200"/>
          </a:p>
        </p:txBody>
      </p:sp>
      <p:sp>
        <p:nvSpPr>
          <p:cNvPr id="23556" name="Rectangle 3"/>
          <p:cNvSpPr>
            <a:spLocks noGrp="1" noChangeArrowheads="1"/>
          </p:cNvSpPr>
          <p:nvPr>
            <p:ph type="body" idx="1"/>
          </p:nvPr>
        </p:nvSpPr>
        <p:spPr>
          <a:xfrm>
            <a:off x="363538" y="2120900"/>
            <a:ext cx="8545512" cy="4584700"/>
          </a:xfrm>
        </p:spPr>
        <p:txBody>
          <a:bodyPr/>
          <a:lstStyle/>
          <a:p>
            <a:pPr eaLnBrk="1" hangingPunct="1">
              <a:lnSpc>
                <a:spcPct val="90000"/>
              </a:lnSpc>
              <a:buFont typeface="Wingdings" panose="05000000000000000000" pitchFamily="2" charset="2"/>
              <a:buNone/>
            </a:pPr>
            <a:r>
              <a:rPr lang="ja-JP" altLang="en-US" sz="2600" b="1" dirty="0"/>
              <a:t>１．</a:t>
            </a:r>
            <a:r>
              <a:rPr lang="ja-JP" altLang="en-US" sz="2600" b="1" dirty="0">
                <a:solidFill>
                  <a:srgbClr val="FF0000"/>
                </a:solidFill>
              </a:rPr>
              <a:t>日本薬局方</a:t>
            </a:r>
            <a:r>
              <a:rPr lang="ja-JP" altLang="en-US" sz="2600" b="1" dirty="0"/>
              <a:t>に収められている物</a:t>
            </a:r>
            <a:endParaRPr lang="en-US" altLang="ja-JP" sz="2600" b="1" dirty="0"/>
          </a:p>
          <a:p>
            <a:pPr eaLnBrk="1" hangingPunct="1">
              <a:lnSpc>
                <a:spcPct val="90000"/>
              </a:lnSpc>
              <a:buFont typeface="Wingdings" panose="05000000000000000000" pitchFamily="2" charset="2"/>
              <a:buNone/>
            </a:pPr>
            <a:r>
              <a:rPr lang="ja-JP" altLang="en-US" sz="2600" b="1" dirty="0"/>
              <a:t>２．</a:t>
            </a:r>
            <a:r>
              <a:rPr lang="ja-JP" altLang="en-US" sz="2600" b="1" dirty="0">
                <a:solidFill>
                  <a:srgbClr val="FF0000"/>
                </a:solidFill>
              </a:rPr>
              <a:t>人又は動物の疾病の診断、治療又は予防に使用される</a:t>
            </a:r>
            <a:r>
              <a:rPr lang="ja-JP" altLang="en-US" sz="2600" b="1" dirty="0"/>
              <a:t>ことが目的とされている物であって、機械器具等（機械器具、歯科材料、医療用品、衛生用品並びにプログラム（電子計算機に対する指令であって、一の結果を得ることができるように組み合わされたものをいう。以下同じ。）及びこれを記録した記録媒体をいう。以下同じ。）でないもの（医薬部外品及び再生医療等製品を除く。）</a:t>
            </a:r>
            <a:endParaRPr lang="en-US" altLang="ja-JP" sz="2600" b="1" dirty="0"/>
          </a:p>
          <a:p>
            <a:pPr eaLnBrk="1" hangingPunct="1">
              <a:lnSpc>
                <a:spcPct val="90000"/>
              </a:lnSpc>
              <a:buFont typeface="Wingdings" panose="05000000000000000000" pitchFamily="2" charset="2"/>
              <a:buNone/>
            </a:pPr>
            <a:r>
              <a:rPr lang="ja-JP" altLang="en-US" sz="2600" b="1" dirty="0"/>
              <a:t>３．</a:t>
            </a:r>
            <a:r>
              <a:rPr lang="ja-JP" altLang="en-US" sz="2600" b="1" dirty="0">
                <a:solidFill>
                  <a:srgbClr val="FF0000"/>
                </a:solidFill>
              </a:rPr>
              <a:t>人又は動物の身体の構造又は機能に影響を及ぼす</a:t>
            </a:r>
            <a:r>
              <a:rPr lang="ja-JP" altLang="en-US" sz="2600" b="1" dirty="0"/>
              <a:t>ことが目的とされる物であって、機械器具等でないもの（医薬部外品及び化粧品及び再生医療等製品を除く。）</a:t>
            </a:r>
            <a:endParaRPr lang="ja-JP" altLang="en-US" sz="2600" dirty="0"/>
          </a:p>
        </p:txBody>
      </p:sp>
      <p:sp>
        <p:nvSpPr>
          <p:cNvPr id="23560" name="テキスト ボックス 1"/>
          <p:cNvSpPr txBox="1">
            <a:spLocks noChangeArrowheads="1"/>
          </p:cNvSpPr>
          <p:nvPr/>
        </p:nvSpPr>
        <p:spPr bwMode="auto">
          <a:xfrm>
            <a:off x="363538" y="1568450"/>
            <a:ext cx="8545512" cy="522288"/>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lang="ja-JP" altLang="en-US" sz="2800" b="1" dirty="0">
                <a:latin typeface="+mn-lt"/>
                <a:ea typeface="+mn-ea"/>
              </a:rPr>
              <a:t>第</a:t>
            </a:r>
            <a:r>
              <a:rPr lang="en-US" altLang="ja-JP" sz="2800" b="1" dirty="0">
                <a:latin typeface="+mn-lt"/>
                <a:ea typeface="+mn-ea"/>
              </a:rPr>
              <a:t>2</a:t>
            </a:r>
            <a:r>
              <a:rPr lang="ja-JP" altLang="en-US" sz="2800" b="1" dirty="0">
                <a:latin typeface="+mn-lt"/>
                <a:ea typeface="+mn-ea"/>
              </a:rPr>
              <a:t>条　この法律で「医薬品」とは、次に掲げる物をいう。</a:t>
            </a:r>
          </a:p>
        </p:txBody>
      </p:sp>
      <p:sp>
        <p:nvSpPr>
          <p:cNvPr id="2" name="テキスト ボックス 6"/>
          <p:cNvSpPr txBox="1">
            <a:spLocks noChangeArrowheads="1"/>
          </p:cNvSpPr>
          <p:nvPr/>
        </p:nvSpPr>
        <p:spPr bwMode="auto">
          <a:xfrm>
            <a:off x="7215188" y="1317625"/>
            <a:ext cx="1471612" cy="338138"/>
          </a:xfrm>
          <a:prstGeom prst="rect">
            <a:avLst/>
          </a:prstGeom>
          <a:noFill/>
          <a:ln w="9525">
            <a:noFill/>
            <a:miter lim="800000"/>
            <a:headEnd/>
            <a:tailEnd/>
          </a:ln>
        </p:spPr>
        <p:txBody>
          <a:bodyPr>
            <a:spAutoFit/>
          </a:bodyPr>
          <a:lstStyle/>
          <a:p>
            <a:pPr algn="r" eaLnBrk="1" hangingPunct="1">
              <a:defRPr/>
            </a:pPr>
            <a:r>
              <a:rPr lang="en-US" altLang="ja-JP" sz="1600" b="1" dirty="0">
                <a:solidFill>
                  <a:schemeClr val="tx1"/>
                </a:solidFill>
                <a:latin typeface="+mn-lt"/>
                <a:ea typeface="+mn-ea"/>
              </a:rPr>
              <a:t>Ⅰ-1 p1   </a:t>
            </a:r>
            <a:endParaRPr lang="ja-JP" altLang="en-US" sz="1600" b="1" dirty="0">
              <a:solidFill>
                <a:schemeClr val="tx1"/>
              </a:solidFill>
              <a:latin typeface="+mn-lt"/>
              <a:ea typeface="+mn-ea"/>
            </a:endParaRPr>
          </a:p>
        </p:txBody>
      </p:sp>
      <p:sp>
        <p:nvSpPr>
          <p:cNvPr id="23559" name="Rectangle 5"/>
          <p:cNvSpPr>
            <a:spLocks noChangeArrowheads="1"/>
          </p:cNvSpPr>
          <p:nvPr/>
        </p:nvSpPr>
        <p:spPr bwMode="auto">
          <a:xfrm>
            <a:off x="457200" y="469900"/>
            <a:ext cx="8229600" cy="7540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 typeface="Wingdings" panose="05000000000000000000" pitchFamily="2" charset="2"/>
              <a:buNone/>
            </a:pPr>
            <a:r>
              <a:rPr lang="ja-JP" altLang="en-US" b="1"/>
              <a:t>医薬品医療機器法における「医薬品」の定義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フッター プレースホルダ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25603" name="スライド番号プレースホル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DEF545B6-E2EE-4A80-8FF2-C9DC59F7D9E9}" type="slidenum">
              <a:rPr kumimoji="0" lang="en-US" altLang="ja-JP" sz="1200"/>
              <a:pPr>
                <a:spcBef>
                  <a:spcPct val="0"/>
                </a:spcBef>
                <a:buClrTx/>
                <a:buSzTx/>
                <a:buFontTx/>
                <a:buNone/>
              </a:pPr>
              <a:t>11</a:t>
            </a:fld>
            <a:endParaRPr kumimoji="0" lang="en-US" altLang="ja-JP" sz="1200"/>
          </a:p>
        </p:txBody>
      </p:sp>
      <p:sp>
        <p:nvSpPr>
          <p:cNvPr id="25604" name="Rectangle 3"/>
          <p:cNvSpPr>
            <a:spLocks noGrp="1" noChangeArrowheads="1"/>
          </p:cNvSpPr>
          <p:nvPr>
            <p:ph type="body" idx="1"/>
          </p:nvPr>
        </p:nvSpPr>
        <p:spPr>
          <a:xfrm>
            <a:off x="80963" y="1598613"/>
            <a:ext cx="9063037" cy="5106987"/>
          </a:xfrm>
        </p:spPr>
        <p:txBody>
          <a:bodyPr/>
          <a:lstStyle/>
          <a:p>
            <a:pPr>
              <a:lnSpc>
                <a:spcPts val="3000"/>
              </a:lnSpc>
              <a:buFont typeface="Wingdings" panose="05000000000000000000" pitchFamily="2" charset="2"/>
              <a:buNone/>
              <a:defRPr/>
            </a:pPr>
            <a:r>
              <a:rPr lang="ja-JP" altLang="en-US" dirty="0"/>
              <a:t>　　　　　　　第</a:t>
            </a:r>
            <a:r>
              <a:rPr lang="en-US" altLang="ja-JP" dirty="0"/>
              <a:t>1</a:t>
            </a:r>
            <a:r>
              <a:rPr lang="ja-JP" altLang="en-US" dirty="0"/>
              <a:t>章</a:t>
            </a:r>
            <a:r>
              <a:rPr lang="ja-JP" altLang="en-US" dirty="0">
                <a:solidFill>
                  <a:srgbClr val="3333FF"/>
                </a:solidFill>
              </a:rPr>
              <a:t>総則</a:t>
            </a:r>
          </a:p>
          <a:p>
            <a:pPr>
              <a:lnSpc>
                <a:spcPts val="3000"/>
              </a:lnSpc>
              <a:buFont typeface="Wingdings" panose="05000000000000000000" pitchFamily="2" charset="2"/>
              <a:buNone/>
              <a:defRPr/>
            </a:pPr>
            <a:r>
              <a:rPr lang="ja-JP" altLang="en-US" dirty="0"/>
              <a:t>　　　　　　　</a:t>
            </a:r>
            <a:r>
              <a:rPr lang="ja-JP" altLang="en-US" dirty="0">
                <a:solidFill>
                  <a:schemeClr val="tx2"/>
                </a:solidFill>
              </a:rPr>
              <a:t>第</a:t>
            </a:r>
            <a:r>
              <a:rPr lang="en-US" altLang="ja-JP" dirty="0">
                <a:solidFill>
                  <a:schemeClr val="tx2"/>
                </a:solidFill>
              </a:rPr>
              <a:t>2</a:t>
            </a:r>
            <a:r>
              <a:rPr lang="ja-JP" altLang="en-US" dirty="0">
                <a:solidFill>
                  <a:schemeClr val="tx2"/>
                </a:solidFill>
              </a:rPr>
              <a:t>章地方薬事審議会　</a:t>
            </a:r>
          </a:p>
          <a:p>
            <a:pPr>
              <a:lnSpc>
                <a:spcPts val="3000"/>
              </a:lnSpc>
              <a:buFont typeface="Wingdings" panose="05000000000000000000" pitchFamily="2" charset="2"/>
              <a:buNone/>
              <a:defRPr/>
            </a:pPr>
            <a:r>
              <a:rPr lang="ja-JP" altLang="en-US" dirty="0"/>
              <a:t>　　　　　　　第</a:t>
            </a:r>
            <a:r>
              <a:rPr lang="en-US" altLang="ja-JP" dirty="0"/>
              <a:t>3</a:t>
            </a:r>
            <a:r>
              <a:rPr lang="ja-JP" altLang="en-US" dirty="0"/>
              <a:t>章薬局</a:t>
            </a:r>
            <a:endParaRPr lang="en-US" altLang="ja-JP" dirty="0"/>
          </a:p>
          <a:p>
            <a:pPr>
              <a:lnSpc>
                <a:spcPts val="3000"/>
              </a:lnSpc>
              <a:buFont typeface="Wingdings" panose="05000000000000000000" pitchFamily="2" charset="2"/>
              <a:buNone/>
              <a:defRPr/>
            </a:pPr>
            <a:r>
              <a:rPr lang="ja-JP" altLang="en-US" dirty="0"/>
              <a:t>　　　　　　　第</a:t>
            </a:r>
            <a:r>
              <a:rPr lang="en-US" altLang="ja-JP" dirty="0"/>
              <a:t>4</a:t>
            </a:r>
            <a:r>
              <a:rPr lang="ja-JP" altLang="en-US" dirty="0"/>
              <a:t>章</a:t>
            </a:r>
            <a:r>
              <a:rPr lang="ja-JP" altLang="en-US" dirty="0">
                <a:solidFill>
                  <a:srgbClr val="3333FF"/>
                </a:solidFill>
              </a:rPr>
              <a:t>医薬品、医薬部外品及び化粧品</a:t>
            </a:r>
            <a:endParaRPr lang="en-US" altLang="ja-JP" dirty="0">
              <a:solidFill>
                <a:srgbClr val="3333FF"/>
              </a:solidFill>
            </a:endParaRPr>
          </a:p>
          <a:p>
            <a:pPr>
              <a:lnSpc>
                <a:spcPts val="3000"/>
              </a:lnSpc>
              <a:buFont typeface="Wingdings" panose="05000000000000000000" pitchFamily="2" charset="2"/>
              <a:buNone/>
              <a:defRPr/>
            </a:pPr>
            <a:r>
              <a:rPr lang="ja-JP" altLang="en-US" dirty="0">
                <a:solidFill>
                  <a:srgbClr val="3333FF"/>
                </a:solidFill>
              </a:rPr>
              <a:t>　　　　　　　　　　　の製造販売業及び製造業</a:t>
            </a:r>
            <a:r>
              <a:rPr lang="ja-JP" altLang="en-US" dirty="0">
                <a:solidFill>
                  <a:schemeClr val="tx2"/>
                </a:solidFill>
              </a:rPr>
              <a:t>・登録</a:t>
            </a:r>
            <a:endParaRPr lang="en-US" altLang="ja-JP" dirty="0">
              <a:solidFill>
                <a:schemeClr val="tx2"/>
              </a:solidFill>
            </a:endParaRPr>
          </a:p>
          <a:p>
            <a:pPr>
              <a:lnSpc>
                <a:spcPts val="3000"/>
              </a:lnSpc>
              <a:buFont typeface="Wingdings" panose="05000000000000000000" pitchFamily="2" charset="2"/>
              <a:buNone/>
              <a:defRPr/>
            </a:pPr>
            <a:r>
              <a:rPr lang="ja-JP" altLang="en-US" dirty="0">
                <a:solidFill>
                  <a:schemeClr val="tx2"/>
                </a:solidFill>
              </a:rPr>
              <a:t>　　　　　　　　　　　認定機関</a:t>
            </a:r>
            <a:endParaRPr lang="en-US" altLang="ja-JP" dirty="0">
              <a:solidFill>
                <a:schemeClr val="tx2"/>
              </a:solidFill>
            </a:endParaRPr>
          </a:p>
          <a:p>
            <a:pPr>
              <a:lnSpc>
                <a:spcPts val="3000"/>
              </a:lnSpc>
              <a:buFont typeface="Wingdings" panose="05000000000000000000" pitchFamily="2" charset="2"/>
              <a:buNone/>
              <a:defRPr/>
            </a:pPr>
            <a:r>
              <a:rPr lang="ja-JP" altLang="en-US" dirty="0">
                <a:solidFill>
                  <a:srgbClr val="3333FF"/>
                </a:solidFill>
              </a:rPr>
              <a:t>　　　　　　　</a:t>
            </a:r>
            <a:r>
              <a:rPr lang="ja-JP" altLang="en-US" dirty="0">
                <a:solidFill>
                  <a:schemeClr val="tx2"/>
                </a:solidFill>
              </a:rPr>
              <a:t>第</a:t>
            </a:r>
            <a:r>
              <a:rPr lang="en-US" altLang="ja-JP" dirty="0">
                <a:solidFill>
                  <a:schemeClr val="tx2"/>
                </a:solidFill>
              </a:rPr>
              <a:t>5</a:t>
            </a:r>
            <a:r>
              <a:rPr lang="ja-JP" altLang="en-US" dirty="0">
                <a:solidFill>
                  <a:schemeClr val="tx2"/>
                </a:solidFill>
              </a:rPr>
              <a:t>章</a:t>
            </a:r>
            <a:r>
              <a:rPr lang="ja-JP" altLang="en-US" sz="2800" dirty="0">
                <a:solidFill>
                  <a:schemeClr val="tx2"/>
                </a:solidFill>
                <a:latin typeface="+mn-ea"/>
              </a:rPr>
              <a:t>医療機器及び体外診断用医薬品の</a:t>
            </a:r>
            <a:endParaRPr lang="en-US" altLang="ja-JP" sz="2800" dirty="0">
              <a:solidFill>
                <a:schemeClr val="tx2"/>
              </a:solidFill>
              <a:latin typeface="+mn-ea"/>
            </a:endParaRPr>
          </a:p>
          <a:p>
            <a:pPr marL="265113" indent="2690813">
              <a:lnSpc>
                <a:spcPts val="3000"/>
              </a:lnSpc>
              <a:buFont typeface="Wingdings" panose="05000000000000000000" pitchFamily="2" charset="2"/>
              <a:buNone/>
              <a:defRPr/>
            </a:pPr>
            <a:r>
              <a:rPr lang="ja-JP" altLang="en-US" sz="2800" dirty="0">
                <a:solidFill>
                  <a:schemeClr val="tx2"/>
                </a:solidFill>
                <a:latin typeface="+mn-ea"/>
              </a:rPr>
              <a:t>製造販売業及び製造業・登録認証機関</a:t>
            </a:r>
            <a:r>
              <a:rPr lang="ja-JP" altLang="en-US" sz="2800" dirty="0"/>
              <a:t>　　　　　　</a:t>
            </a:r>
          </a:p>
          <a:p>
            <a:pPr>
              <a:lnSpc>
                <a:spcPts val="3000"/>
              </a:lnSpc>
              <a:buFont typeface="Wingdings" panose="05000000000000000000" pitchFamily="2" charset="2"/>
              <a:buNone/>
              <a:defRPr/>
            </a:pPr>
            <a:r>
              <a:rPr lang="ja-JP" altLang="en-US" dirty="0"/>
              <a:t>　　　　　　　第</a:t>
            </a:r>
            <a:r>
              <a:rPr lang="en-US" altLang="ja-JP" dirty="0"/>
              <a:t>6</a:t>
            </a:r>
            <a:r>
              <a:rPr lang="ja-JP" altLang="en-US" dirty="0"/>
              <a:t>章</a:t>
            </a:r>
            <a:r>
              <a:rPr lang="ja-JP" altLang="en-US" sz="2800" dirty="0"/>
              <a:t>再生医療等製品の製造販売業及び</a:t>
            </a:r>
            <a:endParaRPr lang="en-US" altLang="ja-JP" sz="2800" dirty="0"/>
          </a:p>
          <a:p>
            <a:pPr indent="2613025">
              <a:lnSpc>
                <a:spcPts val="3000"/>
              </a:lnSpc>
              <a:buFont typeface="Wingdings" panose="05000000000000000000" pitchFamily="2" charset="2"/>
              <a:buNone/>
              <a:defRPr/>
            </a:pPr>
            <a:r>
              <a:rPr lang="ja-JP" altLang="en-US" sz="2800" dirty="0"/>
              <a:t>製造業</a:t>
            </a:r>
          </a:p>
        </p:txBody>
      </p:sp>
      <p:sp>
        <p:nvSpPr>
          <p:cNvPr id="8" name="ホームベース 7"/>
          <p:cNvSpPr/>
          <p:nvPr/>
        </p:nvSpPr>
        <p:spPr bwMode="auto">
          <a:xfrm>
            <a:off x="223838" y="2678113"/>
            <a:ext cx="1295400" cy="484187"/>
          </a:xfrm>
          <a:prstGeom prst="homePlate">
            <a:avLst/>
          </a:prstGeom>
          <a:gradFill rotWithShape="0">
            <a:gsLst>
              <a:gs pos="0">
                <a:schemeClr val="accent1"/>
              </a:gs>
              <a:gs pos="50000">
                <a:schemeClr val="bg1"/>
              </a:gs>
              <a:gs pos="100000">
                <a:schemeClr val="accent1"/>
              </a:gs>
            </a:gsLst>
            <a:lin ang="2700000" scaled="1"/>
          </a:gradFill>
          <a:ln w="9525" cap="flat" cmpd="sng" algn="ctr">
            <a:solidFill>
              <a:schemeClr val="tx1"/>
            </a:solidFill>
            <a:prstDash val="solid"/>
            <a:round/>
            <a:headEnd type="none" w="med" len="med"/>
            <a:tailEnd type="none" w="med" len="med"/>
          </a:ln>
          <a:effectLst/>
        </p:spPr>
        <p:txBody>
          <a:bodyPr lIns="90000" tIns="46800" rIns="90000" bIns="46800" anchor="ctr"/>
          <a:lstStyle/>
          <a:p>
            <a:pPr eaLnBrk="1" hangingPunct="1">
              <a:defRPr/>
            </a:pPr>
            <a:r>
              <a:rPr lang="ja-JP" altLang="en-US" sz="2400" b="1" dirty="0">
                <a:latin typeface="+mn-lt"/>
                <a:ea typeface="+mn-ea"/>
              </a:rPr>
              <a:t>手段</a:t>
            </a:r>
          </a:p>
        </p:txBody>
      </p:sp>
      <p:sp>
        <p:nvSpPr>
          <p:cNvPr id="25608" name="左大かっこ 9"/>
          <p:cNvSpPr>
            <a:spLocks/>
          </p:cNvSpPr>
          <p:nvPr/>
        </p:nvSpPr>
        <p:spPr bwMode="auto">
          <a:xfrm>
            <a:off x="1754188" y="2573338"/>
            <a:ext cx="257175" cy="3675062"/>
          </a:xfrm>
          <a:prstGeom prst="leftBracket">
            <a:avLst>
              <a:gd name="adj" fmla="val 7164"/>
            </a:avLst>
          </a:prstGeom>
          <a:noFill/>
          <a:ln w="9525" algn="ctr">
            <a:solidFill>
              <a:schemeClr val="tx1"/>
            </a:solidFill>
            <a:round/>
            <a:headEnd/>
            <a:tailEnd/>
          </a:ln>
        </p:spPr>
        <p:txBody>
          <a:bodyPr lIns="90000" tIns="46800" rIns="90000" bIns="468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defRPr/>
            </a:pPr>
            <a:endParaRPr lang="ja-JP" altLang="en-US" sz="1800">
              <a:latin typeface="+mn-lt"/>
              <a:ea typeface="+mn-ea"/>
            </a:endParaRPr>
          </a:p>
        </p:txBody>
      </p:sp>
      <p:sp>
        <p:nvSpPr>
          <p:cNvPr id="10" name="ホームベース 9"/>
          <p:cNvSpPr/>
          <p:nvPr/>
        </p:nvSpPr>
        <p:spPr bwMode="auto">
          <a:xfrm>
            <a:off x="223838" y="1714500"/>
            <a:ext cx="1811337" cy="484188"/>
          </a:xfrm>
          <a:prstGeom prst="homePlate">
            <a:avLst/>
          </a:prstGeom>
          <a:gradFill rotWithShape="0">
            <a:gsLst>
              <a:gs pos="0">
                <a:schemeClr val="accent1"/>
              </a:gs>
              <a:gs pos="50000">
                <a:schemeClr val="bg1"/>
              </a:gs>
              <a:gs pos="100000">
                <a:schemeClr val="accent1"/>
              </a:gs>
            </a:gsLst>
            <a:lin ang="2700000" scaled="1"/>
          </a:gradFill>
          <a:ln w="9525" cap="flat" cmpd="sng" algn="ctr">
            <a:solidFill>
              <a:schemeClr val="tx1"/>
            </a:solidFill>
            <a:prstDash val="solid"/>
            <a:round/>
            <a:headEnd type="none" w="med" len="med"/>
            <a:tailEnd type="none" w="med" len="med"/>
          </a:ln>
          <a:effectLst/>
        </p:spPr>
        <p:txBody>
          <a:bodyPr lIns="90000" tIns="46800" rIns="90000" bIns="46800" anchor="ctr"/>
          <a:lstStyle/>
          <a:p>
            <a:pPr eaLnBrk="1" hangingPunct="1">
              <a:defRPr/>
            </a:pPr>
            <a:r>
              <a:rPr lang="ja-JP" altLang="en-US" sz="2400" b="1" dirty="0">
                <a:latin typeface="+mn-lt"/>
                <a:ea typeface="+mn-ea"/>
              </a:rPr>
              <a:t>目的・定義</a:t>
            </a:r>
          </a:p>
        </p:txBody>
      </p:sp>
      <p:sp>
        <p:nvSpPr>
          <p:cNvPr id="2" name="Rectangle 5"/>
          <p:cNvSpPr>
            <a:spLocks noChangeArrowheads="1"/>
          </p:cNvSpPr>
          <p:nvPr/>
        </p:nvSpPr>
        <p:spPr bwMode="auto">
          <a:xfrm>
            <a:off x="457200" y="469900"/>
            <a:ext cx="8229600" cy="7540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 typeface="Wingdings" panose="05000000000000000000" pitchFamily="2" charset="2"/>
              <a:buNone/>
            </a:pPr>
            <a:r>
              <a:rPr lang="ja-JP" altLang="en-US" sz="2800" b="1"/>
              <a:t>医薬品医療機器法の構成（その１）</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フッター プレースホルダ 3"/>
          <p:cNvSpPr>
            <a:spLocks noGrp="1"/>
          </p:cNvSpPr>
          <p:nvPr>
            <p:ph type="ftr" sz="quarter" idx="10"/>
          </p:nvPr>
        </p:nvSpPr>
        <p:spPr>
          <a:xfrm>
            <a:off x="3094038" y="6218238"/>
            <a:ext cx="2895600" cy="457200"/>
          </a:xfrm>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27651" name="スライド番号プレースホルダ 4"/>
          <p:cNvSpPr>
            <a:spLocks noGrp="1"/>
          </p:cNvSpPr>
          <p:nvPr>
            <p:ph type="sldNum" sz="quarter" idx="11"/>
          </p:nvPr>
        </p:nvSpPr>
        <p:spPr>
          <a:xfrm>
            <a:off x="6553200" y="6202363"/>
            <a:ext cx="2133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B462BDE5-0568-43C3-A78D-24BE7E500B8E}" type="slidenum">
              <a:rPr kumimoji="0" lang="en-US" altLang="ja-JP" sz="1200"/>
              <a:pPr>
                <a:spcBef>
                  <a:spcPct val="0"/>
                </a:spcBef>
                <a:buClrTx/>
                <a:buSzTx/>
                <a:buFontTx/>
                <a:buNone/>
              </a:pPr>
              <a:t>12</a:t>
            </a:fld>
            <a:endParaRPr kumimoji="0" lang="en-US" altLang="ja-JP" sz="1200"/>
          </a:p>
        </p:txBody>
      </p:sp>
      <p:sp>
        <p:nvSpPr>
          <p:cNvPr id="27652" name="Rectangle 3"/>
          <p:cNvSpPr>
            <a:spLocks noGrp="1" noChangeArrowheads="1"/>
          </p:cNvSpPr>
          <p:nvPr>
            <p:ph type="body" idx="1"/>
          </p:nvPr>
        </p:nvSpPr>
        <p:spPr>
          <a:xfrm>
            <a:off x="295275" y="1431925"/>
            <a:ext cx="8877300" cy="4786313"/>
          </a:xfrm>
        </p:spPr>
        <p:txBody>
          <a:bodyPr/>
          <a:lstStyle/>
          <a:p>
            <a:pPr>
              <a:lnSpc>
                <a:spcPts val="3000"/>
              </a:lnSpc>
              <a:buFont typeface="Wingdings" panose="05000000000000000000" pitchFamily="2" charset="2"/>
              <a:buNone/>
            </a:pPr>
            <a:r>
              <a:rPr lang="ja-JP" altLang="en-US"/>
              <a:t>　　　　　　第</a:t>
            </a:r>
            <a:r>
              <a:rPr lang="en-US" altLang="ja-JP"/>
              <a:t>7</a:t>
            </a:r>
            <a:r>
              <a:rPr lang="ja-JP" altLang="en-US"/>
              <a:t>章医薬品、医療機器及び再生</a:t>
            </a:r>
            <a:endParaRPr lang="en-US" altLang="ja-JP"/>
          </a:p>
          <a:p>
            <a:pPr>
              <a:lnSpc>
                <a:spcPts val="3000"/>
              </a:lnSpc>
              <a:buFont typeface="Wingdings" panose="05000000000000000000" pitchFamily="2" charset="2"/>
              <a:buNone/>
            </a:pPr>
            <a:r>
              <a:rPr lang="ja-JP" altLang="en-US"/>
              <a:t>　　　　　　　　　　医療等製品の販売業等</a:t>
            </a:r>
            <a:endParaRPr lang="en-US" altLang="ja-JP"/>
          </a:p>
          <a:p>
            <a:pPr>
              <a:lnSpc>
                <a:spcPts val="3000"/>
              </a:lnSpc>
              <a:buFont typeface="Wingdings" panose="05000000000000000000" pitchFamily="2" charset="2"/>
              <a:buNone/>
            </a:pPr>
            <a:r>
              <a:rPr lang="ja-JP" altLang="en-US"/>
              <a:t>　　　　　　第</a:t>
            </a:r>
            <a:r>
              <a:rPr lang="en-US" altLang="ja-JP"/>
              <a:t>8</a:t>
            </a:r>
            <a:r>
              <a:rPr lang="ja-JP" altLang="en-US"/>
              <a:t>章医薬品等の基準及び検定</a:t>
            </a:r>
          </a:p>
          <a:p>
            <a:pPr>
              <a:lnSpc>
                <a:spcPts val="3000"/>
              </a:lnSpc>
              <a:buFont typeface="Wingdings" panose="05000000000000000000" pitchFamily="2" charset="2"/>
              <a:buNone/>
            </a:pPr>
            <a:r>
              <a:rPr lang="ja-JP" altLang="en-US"/>
              <a:t>　　　　　　第</a:t>
            </a:r>
            <a:r>
              <a:rPr lang="en-US" altLang="ja-JP"/>
              <a:t>9</a:t>
            </a:r>
            <a:r>
              <a:rPr lang="ja-JP" altLang="en-US"/>
              <a:t>章医薬品等の取扱い</a:t>
            </a:r>
          </a:p>
          <a:p>
            <a:pPr>
              <a:lnSpc>
                <a:spcPts val="3000"/>
              </a:lnSpc>
              <a:buFont typeface="Wingdings" panose="05000000000000000000" pitchFamily="2" charset="2"/>
              <a:buNone/>
            </a:pPr>
            <a:r>
              <a:rPr lang="ja-JP" altLang="en-US"/>
              <a:t>　　　　　　　　　　第</a:t>
            </a:r>
            <a:r>
              <a:rPr lang="en-US" altLang="ja-JP"/>
              <a:t>1</a:t>
            </a:r>
            <a:r>
              <a:rPr lang="ja-JP" altLang="en-US"/>
              <a:t>節毒薬及び劇薬の取扱い</a:t>
            </a:r>
          </a:p>
          <a:p>
            <a:pPr>
              <a:lnSpc>
                <a:spcPts val="3000"/>
              </a:lnSpc>
              <a:buFont typeface="Wingdings" panose="05000000000000000000" pitchFamily="2" charset="2"/>
              <a:buNone/>
            </a:pPr>
            <a:r>
              <a:rPr lang="ja-JP" altLang="en-US"/>
              <a:t>　　　　　　　　　　</a:t>
            </a:r>
            <a:r>
              <a:rPr lang="ja-JP" altLang="en-US">
                <a:solidFill>
                  <a:srgbClr val="3333FF"/>
                </a:solidFill>
              </a:rPr>
              <a:t>第</a:t>
            </a:r>
            <a:r>
              <a:rPr lang="en-US" altLang="ja-JP">
                <a:solidFill>
                  <a:srgbClr val="3333FF"/>
                </a:solidFill>
              </a:rPr>
              <a:t>2</a:t>
            </a:r>
            <a:r>
              <a:rPr lang="ja-JP" altLang="en-US">
                <a:solidFill>
                  <a:srgbClr val="3333FF"/>
                </a:solidFill>
              </a:rPr>
              <a:t>節医薬品の取扱い</a:t>
            </a:r>
          </a:p>
          <a:p>
            <a:pPr>
              <a:lnSpc>
                <a:spcPts val="3000"/>
              </a:lnSpc>
              <a:buFont typeface="Wingdings" panose="05000000000000000000" pitchFamily="2" charset="2"/>
              <a:buNone/>
            </a:pPr>
            <a:r>
              <a:rPr lang="ja-JP" altLang="en-US"/>
              <a:t>　　　　　　　　　　第</a:t>
            </a:r>
            <a:r>
              <a:rPr lang="en-US" altLang="ja-JP"/>
              <a:t>3</a:t>
            </a:r>
            <a:r>
              <a:rPr lang="ja-JP" altLang="en-US"/>
              <a:t>節医薬部外品の取扱い</a:t>
            </a:r>
          </a:p>
          <a:p>
            <a:pPr>
              <a:lnSpc>
                <a:spcPts val="3000"/>
              </a:lnSpc>
              <a:buFont typeface="Wingdings" panose="05000000000000000000" pitchFamily="2" charset="2"/>
              <a:buNone/>
            </a:pPr>
            <a:r>
              <a:rPr lang="ja-JP" altLang="en-US"/>
              <a:t>　　　　　　　　　　第</a:t>
            </a:r>
            <a:r>
              <a:rPr lang="en-US" altLang="ja-JP"/>
              <a:t>4</a:t>
            </a:r>
            <a:r>
              <a:rPr lang="ja-JP" altLang="en-US"/>
              <a:t>節化粧品の取扱い</a:t>
            </a:r>
          </a:p>
          <a:p>
            <a:pPr>
              <a:lnSpc>
                <a:spcPts val="3000"/>
              </a:lnSpc>
              <a:buFont typeface="Wingdings" panose="05000000000000000000" pitchFamily="2" charset="2"/>
              <a:buNone/>
            </a:pPr>
            <a:r>
              <a:rPr lang="ja-JP" altLang="en-US"/>
              <a:t>　　　　　　　　　　第</a:t>
            </a:r>
            <a:r>
              <a:rPr lang="en-US" altLang="ja-JP"/>
              <a:t>5</a:t>
            </a:r>
            <a:r>
              <a:rPr lang="ja-JP" altLang="en-US"/>
              <a:t>節医療機器の取扱い</a:t>
            </a:r>
            <a:endParaRPr lang="en-US" altLang="ja-JP"/>
          </a:p>
          <a:p>
            <a:pPr>
              <a:lnSpc>
                <a:spcPts val="3000"/>
              </a:lnSpc>
              <a:buFont typeface="Wingdings" panose="05000000000000000000" pitchFamily="2" charset="2"/>
              <a:buNone/>
            </a:pPr>
            <a:r>
              <a:rPr lang="ja-JP" altLang="en-US"/>
              <a:t>　　　　　　　　　　第</a:t>
            </a:r>
            <a:r>
              <a:rPr lang="en-US" altLang="ja-JP"/>
              <a:t>6</a:t>
            </a:r>
            <a:r>
              <a:rPr lang="ja-JP" altLang="en-US"/>
              <a:t>節再生医療等製品の取扱い</a:t>
            </a:r>
            <a:endParaRPr lang="en-US" altLang="ja-JP"/>
          </a:p>
          <a:p>
            <a:pPr>
              <a:lnSpc>
                <a:spcPts val="3000"/>
              </a:lnSpc>
              <a:buFont typeface="Wingdings" panose="05000000000000000000" pitchFamily="2" charset="2"/>
              <a:buNone/>
            </a:pPr>
            <a:endParaRPr lang="ja-JP" altLang="en-US"/>
          </a:p>
          <a:p>
            <a:pPr>
              <a:lnSpc>
                <a:spcPts val="3000"/>
              </a:lnSpc>
              <a:buFont typeface="Wingdings" panose="05000000000000000000" pitchFamily="2" charset="2"/>
              <a:buNone/>
            </a:pPr>
            <a:r>
              <a:rPr lang="ja-JP" altLang="en-US"/>
              <a:t>　　　　　　　　</a:t>
            </a:r>
            <a:endParaRPr lang="ja-JP" altLang="en-US" sz="4400"/>
          </a:p>
        </p:txBody>
      </p:sp>
      <p:sp>
        <p:nvSpPr>
          <p:cNvPr id="27653" name="左大かっこ 5"/>
          <p:cNvSpPr>
            <a:spLocks/>
          </p:cNvSpPr>
          <p:nvPr/>
        </p:nvSpPr>
        <p:spPr bwMode="auto">
          <a:xfrm>
            <a:off x="1798638" y="1306513"/>
            <a:ext cx="166687" cy="5126037"/>
          </a:xfrm>
          <a:prstGeom prst="leftBracket">
            <a:avLst>
              <a:gd name="adj" fmla="val 8400"/>
            </a:avLst>
          </a:prstGeom>
          <a:noFill/>
          <a:ln w="9525" algn="ctr">
            <a:solidFill>
              <a:schemeClr val="tx1"/>
            </a:solidFill>
            <a:round/>
            <a:headEnd/>
            <a:tailEnd/>
          </a:ln>
        </p:spPr>
        <p:txBody>
          <a:bodyPr lIns="90000" tIns="46800" rIns="90000" bIns="468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defRPr/>
            </a:pPr>
            <a:endParaRPr lang="ja-JP" altLang="en-US" sz="1800">
              <a:latin typeface="+mn-lt"/>
              <a:ea typeface="+mn-ea"/>
            </a:endParaRPr>
          </a:p>
        </p:txBody>
      </p:sp>
      <p:sp>
        <p:nvSpPr>
          <p:cNvPr id="3" name="ホームベース 7"/>
          <p:cNvSpPr/>
          <p:nvPr/>
        </p:nvSpPr>
        <p:spPr bwMode="auto">
          <a:xfrm>
            <a:off x="295275" y="1362075"/>
            <a:ext cx="1295400" cy="484188"/>
          </a:xfrm>
          <a:prstGeom prst="homePlate">
            <a:avLst/>
          </a:prstGeom>
          <a:gradFill rotWithShape="0">
            <a:gsLst>
              <a:gs pos="0">
                <a:schemeClr val="accent1"/>
              </a:gs>
              <a:gs pos="50000">
                <a:schemeClr val="bg1"/>
              </a:gs>
              <a:gs pos="100000">
                <a:schemeClr val="accent1"/>
              </a:gs>
            </a:gsLst>
            <a:lin ang="2700000" scaled="1"/>
          </a:gradFill>
          <a:ln w="9525" cap="flat" cmpd="sng" algn="ctr">
            <a:solidFill>
              <a:schemeClr val="tx1"/>
            </a:solidFill>
            <a:prstDash val="solid"/>
            <a:round/>
            <a:headEnd type="none" w="med" len="med"/>
            <a:tailEnd type="none" w="med" len="med"/>
          </a:ln>
          <a:effectLst/>
        </p:spPr>
        <p:txBody>
          <a:bodyPr lIns="90000" tIns="46800" rIns="90000" bIns="46800" anchor="ctr"/>
          <a:lstStyle/>
          <a:p>
            <a:pPr eaLnBrk="1" hangingPunct="1">
              <a:defRPr/>
            </a:pPr>
            <a:r>
              <a:rPr lang="ja-JP" altLang="en-US" sz="2400" b="1" dirty="0">
                <a:latin typeface="+mn-lt"/>
                <a:ea typeface="+mn-ea"/>
              </a:rPr>
              <a:t>手段</a:t>
            </a:r>
          </a:p>
        </p:txBody>
      </p:sp>
      <p:sp>
        <p:nvSpPr>
          <p:cNvPr id="4"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2800" b="1" dirty="0">
                <a:latin typeface="+mn-lt"/>
                <a:ea typeface="+mn-ea"/>
              </a:rPr>
              <a:t>医薬品医療機器法の構成（その２）</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フッター プレースホルダ 3"/>
          <p:cNvSpPr>
            <a:spLocks noGrp="1"/>
          </p:cNvSpPr>
          <p:nvPr>
            <p:ph type="ftr" sz="quarter" idx="10"/>
          </p:nvPr>
        </p:nvSpPr>
        <p:spPr>
          <a:xfrm>
            <a:off x="3094038" y="6218238"/>
            <a:ext cx="2895600" cy="457200"/>
          </a:xfrm>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29699" name="スライド番号プレースホルダ 4"/>
          <p:cNvSpPr>
            <a:spLocks noGrp="1"/>
          </p:cNvSpPr>
          <p:nvPr>
            <p:ph type="sldNum" sz="quarter" idx="11"/>
          </p:nvPr>
        </p:nvSpPr>
        <p:spPr>
          <a:xfrm>
            <a:off x="6553200" y="6202363"/>
            <a:ext cx="2133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A4848667-051E-4466-8CA2-BF236524DADD}" type="slidenum">
              <a:rPr kumimoji="0" lang="en-US" altLang="ja-JP" sz="1200"/>
              <a:pPr>
                <a:spcBef>
                  <a:spcPct val="0"/>
                </a:spcBef>
                <a:buClrTx/>
                <a:buSzTx/>
                <a:buFontTx/>
                <a:buNone/>
              </a:pPr>
              <a:t>13</a:t>
            </a:fld>
            <a:endParaRPr kumimoji="0" lang="en-US" altLang="ja-JP" sz="1200"/>
          </a:p>
        </p:txBody>
      </p:sp>
      <p:sp>
        <p:nvSpPr>
          <p:cNvPr id="27652" name="Rectangle 3"/>
          <p:cNvSpPr>
            <a:spLocks noGrp="1" noChangeArrowheads="1"/>
          </p:cNvSpPr>
          <p:nvPr>
            <p:ph type="body" idx="1"/>
          </p:nvPr>
        </p:nvSpPr>
        <p:spPr>
          <a:xfrm>
            <a:off x="240506" y="1223963"/>
            <a:ext cx="8899525" cy="5259388"/>
          </a:xfrm>
        </p:spPr>
        <p:txBody>
          <a:bodyPr/>
          <a:lstStyle/>
          <a:p>
            <a:pPr>
              <a:lnSpc>
                <a:spcPts val="3000"/>
              </a:lnSpc>
              <a:buFont typeface="Wingdings" panose="05000000000000000000" pitchFamily="2" charset="2"/>
              <a:buNone/>
              <a:defRPr/>
            </a:pPr>
            <a:r>
              <a:rPr lang="ja-JP" altLang="en-US" dirty="0"/>
              <a:t>　　　　　　第</a:t>
            </a:r>
            <a:r>
              <a:rPr lang="en-US" altLang="ja-JP" dirty="0"/>
              <a:t>10</a:t>
            </a:r>
            <a:r>
              <a:rPr lang="ja-JP" altLang="en-US" dirty="0"/>
              <a:t>章医薬品等の広告</a:t>
            </a:r>
            <a:endParaRPr lang="en-US" altLang="ja-JP" dirty="0"/>
          </a:p>
          <a:p>
            <a:pPr>
              <a:lnSpc>
                <a:spcPts val="3000"/>
              </a:lnSpc>
              <a:buFont typeface="Wingdings" panose="05000000000000000000" pitchFamily="2" charset="2"/>
              <a:buNone/>
              <a:defRPr/>
            </a:pPr>
            <a:r>
              <a:rPr lang="ja-JP" altLang="en-US" dirty="0"/>
              <a:t>　　　　　　第</a:t>
            </a:r>
            <a:r>
              <a:rPr lang="en-US" altLang="ja-JP" dirty="0"/>
              <a:t>11</a:t>
            </a:r>
            <a:r>
              <a:rPr lang="ja-JP" altLang="en-US" dirty="0"/>
              <a:t>章医薬品等の安全対策</a:t>
            </a:r>
            <a:endParaRPr lang="en-US" altLang="ja-JP" dirty="0"/>
          </a:p>
          <a:p>
            <a:pPr>
              <a:lnSpc>
                <a:spcPts val="3000"/>
              </a:lnSpc>
              <a:buFont typeface="Wingdings" panose="05000000000000000000" pitchFamily="2" charset="2"/>
              <a:buNone/>
              <a:defRPr/>
            </a:pPr>
            <a:r>
              <a:rPr lang="ja-JP" altLang="en-US" dirty="0"/>
              <a:t>　　　　　　第</a:t>
            </a:r>
            <a:r>
              <a:rPr lang="en-US" altLang="ja-JP" dirty="0"/>
              <a:t>12</a:t>
            </a:r>
            <a:r>
              <a:rPr lang="ja-JP" altLang="en-US" dirty="0"/>
              <a:t>章生物由来製品の特例</a:t>
            </a:r>
            <a:endParaRPr lang="en-US" altLang="ja-JP" dirty="0"/>
          </a:p>
          <a:p>
            <a:pPr>
              <a:lnSpc>
                <a:spcPts val="3000"/>
              </a:lnSpc>
              <a:buNone/>
              <a:defRPr/>
            </a:pPr>
            <a:r>
              <a:rPr lang="ja-JP" altLang="en-US" dirty="0">
                <a:solidFill>
                  <a:schemeClr val="tx2"/>
                </a:solidFill>
              </a:rPr>
              <a:t>　　　　　　第</a:t>
            </a:r>
            <a:r>
              <a:rPr lang="en-US" altLang="ja-JP" dirty="0">
                <a:solidFill>
                  <a:schemeClr val="tx2"/>
                </a:solidFill>
              </a:rPr>
              <a:t>15</a:t>
            </a:r>
            <a:r>
              <a:rPr lang="ja-JP" altLang="en-US" dirty="0">
                <a:solidFill>
                  <a:schemeClr val="tx2"/>
                </a:solidFill>
              </a:rPr>
              <a:t>章指定薬物の取扱い</a:t>
            </a:r>
            <a:endParaRPr lang="en-US" altLang="ja-JP" dirty="0">
              <a:solidFill>
                <a:schemeClr val="tx2"/>
              </a:solidFill>
            </a:endParaRPr>
          </a:p>
          <a:p>
            <a:pPr>
              <a:lnSpc>
                <a:spcPts val="3000"/>
              </a:lnSpc>
              <a:buNone/>
              <a:defRPr/>
            </a:pPr>
            <a:r>
              <a:rPr lang="ja-JP" altLang="en-US" dirty="0">
                <a:solidFill>
                  <a:srgbClr val="3333FF"/>
                </a:solidFill>
              </a:rPr>
              <a:t>　　　　　　</a:t>
            </a:r>
            <a:r>
              <a:rPr lang="ja-JP" altLang="en-US" dirty="0"/>
              <a:t>第</a:t>
            </a:r>
            <a:r>
              <a:rPr lang="en-US" altLang="ja-JP" dirty="0"/>
              <a:t>16</a:t>
            </a:r>
            <a:r>
              <a:rPr lang="ja-JP" altLang="en-US" dirty="0"/>
              <a:t>章</a:t>
            </a:r>
            <a:r>
              <a:rPr lang="ja-JP" altLang="en-US" dirty="0">
                <a:solidFill>
                  <a:schemeClr val="tx2"/>
                </a:solidFill>
              </a:rPr>
              <a:t>希少疾病用医薬品、希少疾病用　　</a:t>
            </a:r>
            <a:endParaRPr lang="en-US" altLang="ja-JP" dirty="0">
              <a:solidFill>
                <a:schemeClr val="tx2"/>
              </a:solidFill>
            </a:endParaRPr>
          </a:p>
          <a:p>
            <a:pPr>
              <a:lnSpc>
                <a:spcPts val="3000"/>
              </a:lnSpc>
              <a:buNone/>
              <a:defRPr/>
            </a:pPr>
            <a:r>
              <a:rPr lang="ja-JP" altLang="en-US" dirty="0">
                <a:solidFill>
                  <a:schemeClr val="tx2"/>
                </a:solidFill>
              </a:rPr>
              <a:t>　　　　　　　　　　　医療機器及び希少疾病用再生</a:t>
            </a:r>
            <a:endParaRPr lang="en-US" altLang="ja-JP" dirty="0">
              <a:solidFill>
                <a:schemeClr val="tx2"/>
              </a:solidFill>
            </a:endParaRPr>
          </a:p>
          <a:p>
            <a:pPr>
              <a:lnSpc>
                <a:spcPts val="3000"/>
              </a:lnSpc>
              <a:buNone/>
              <a:defRPr/>
            </a:pPr>
            <a:r>
              <a:rPr lang="ja-JP" altLang="en-US" dirty="0">
                <a:solidFill>
                  <a:schemeClr val="tx2"/>
                </a:solidFill>
              </a:rPr>
              <a:t>　　　　　　　　　　　医療等製品等の指定等</a:t>
            </a:r>
            <a:endParaRPr lang="en-US" altLang="ja-JP" dirty="0"/>
          </a:p>
          <a:p>
            <a:pPr>
              <a:lnSpc>
                <a:spcPts val="3000"/>
              </a:lnSpc>
              <a:buFont typeface="Wingdings" panose="05000000000000000000" pitchFamily="2" charset="2"/>
              <a:buNone/>
              <a:defRPr/>
            </a:pPr>
            <a:r>
              <a:rPr lang="ja-JP" altLang="en-US" dirty="0"/>
              <a:t>　　　　　　第</a:t>
            </a:r>
            <a:r>
              <a:rPr lang="en-US" altLang="ja-JP" dirty="0"/>
              <a:t>13</a:t>
            </a:r>
            <a:r>
              <a:rPr lang="ja-JP" altLang="en-US" dirty="0"/>
              <a:t>章</a:t>
            </a:r>
            <a:r>
              <a:rPr lang="ja-JP" altLang="en-US" dirty="0">
                <a:solidFill>
                  <a:schemeClr val="accent1">
                    <a:lumMod val="75000"/>
                  </a:schemeClr>
                </a:solidFill>
              </a:rPr>
              <a:t>監督</a:t>
            </a:r>
            <a:endParaRPr lang="en-US" altLang="ja-JP" dirty="0">
              <a:solidFill>
                <a:schemeClr val="accent1">
                  <a:lumMod val="75000"/>
                </a:schemeClr>
              </a:solidFill>
            </a:endParaRPr>
          </a:p>
          <a:p>
            <a:pPr>
              <a:lnSpc>
                <a:spcPts val="3000"/>
              </a:lnSpc>
              <a:buFont typeface="Wingdings" panose="05000000000000000000" pitchFamily="2" charset="2"/>
              <a:buNone/>
              <a:defRPr/>
            </a:pPr>
            <a:r>
              <a:rPr lang="ja-JP" altLang="en-US" dirty="0">
                <a:solidFill>
                  <a:schemeClr val="tx2"/>
                </a:solidFill>
              </a:rPr>
              <a:t>　　　　　　第</a:t>
            </a:r>
            <a:r>
              <a:rPr lang="en-US" altLang="ja-JP" dirty="0">
                <a:solidFill>
                  <a:schemeClr val="tx2"/>
                </a:solidFill>
              </a:rPr>
              <a:t>14</a:t>
            </a:r>
            <a:r>
              <a:rPr lang="ja-JP" altLang="en-US" dirty="0">
                <a:solidFill>
                  <a:schemeClr val="tx2"/>
                </a:solidFill>
              </a:rPr>
              <a:t>章</a:t>
            </a:r>
            <a:r>
              <a:rPr lang="ja-JP" altLang="en-US" dirty="0">
                <a:solidFill>
                  <a:schemeClr val="accent1">
                    <a:lumMod val="75000"/>
                  </a:schemeClr>
                </a:solidFill>
              </a:rPr>
              <a:t>医薬品等行政評価・監視委員会</a:t>
            </a:r>
            <a:endParaRPr lang="en-US" altLang="ja-JP" dirty="0">
              <a:solidFill>
                <a:schemeClr val="accent1">
                  <a:lumMod val="75000"/>
                </a:schemeClr>
              </a:solidFill>
            </a:endParaRPr>
          </a:p>
          <a:p>
            <a:pPr>
              <a:lnSpc>
                <a:spcPts val="3000"/>
              </a:lnSpc>
              <a:buFont typeface="Wingdings" panose="05000000000000000000" pitchFamily="2" charset="2"/>
              <a:buNone/>
              <a:defRPr/>
            </a:pPr>
            <a:r>
              <a:rPr lang="ja-JP" altLang="en-US" dirty="0">
                <a:solidFill>
                  <a:schemeClr val="tx2"/>
                </a:solidFill>
              </a:rPr>
              <a:t>　　　　　　</a:t>
            </a:r>
            <a:r>
              <a:rPr lang="ja-JP" altLang="en-US" dirty="0"/>
              <a:t>第</a:t>
            </a:r>
            <a:r>
              <a:rPr lang="en-US" altLang="ja-JP" dirty="0"/>
              <a:t>17</a:t>
            </a:r>
            <a:r>
              <a:rPr lang="ja-JP" altLang="en-US" dirty="0"/>
              <a:t>章</a:t>
            </a:r>
            <a:r>
              <a:rPr lang="ja-JP" altLang="en-US" dirty="0">
                <a:solidFill>
                  <a:schemeClr val="bg2">
                    <a:lumMod val="60000"/>
                    <a:lumOff val="40000"/>
                  </a:schemeClr>
                </a:solidFill>
              </a:rPr>
              <a:t>雑則</a:t>
            </a:r>
            <a:endParaRPr lang="en-US" altLang="ja-JP" dirty="0">
              <a:solidFill>
                <a:schemeClr val="bg2">
                  <a:lumMod val="60000"/>
                  <a:lumOff val="40000"/>
                </a:schemeClr>
              </a:solidFill>
            </a:endParaRPr>
          </a:p>
          <a:p>
            <a:pPr>
              <a:lnSpc>
                <a:spcPts val="3000"/>
              </a:lnSpc>
              <a:buFont typeface="Wingdings" panose="05000000000000000000" pitchFamily="2" charset="2"/>
              <a:buNone/>
              <a:defRPr/>
            </a:pPr>
            <a:r>
              <a:rPr lang="ja-JP" altLang="en-US" dirty="0">
                <a:solidFill>
                  <a:srgbClr val="3333FF"/>
                </a:solidFill>
              </a:rPr>
              <a:t>　　　　　　</a:t>
            </a:r>
            <a:r>
              <a:rPr lang="ja-JP" altLang="en-US" dirty="0"/>
              <a:t>第</a:t>
            </a:r>
            <a:r>
              <a:rPr lang="en-US" altLang="ja-JP" dirty="0"/>
              <a:t>18</a:t>
            </a:r>
            <a:r>
              <a:rPr lang="ja-JP" altLang="en-US" dirty="0"/>
              <a:t>章</a:t>
            </a:r>
            <a:r>
              <a:rPr lang="ja-JP" altLang="en-US" dirty="0">
                <a:solidFill>
                  <a:srgbClr val="3333FF"/>
                </a:solidFill>
              </a:rPr>
              <a:t>罰則</a:t>
            </a:r>
            <a:endParaRPr lang="ja-JP" altLang="en-US" sz="4400" dirty="0"/>
          </a:p>
        </p:txBody>
      </p:sp>
      <p:sp>
        <p:nvSpPr>
          <p:cNvPr id="29701" name="左大かっこ 5"/>
          <p:cNvSpPr>
            <a:spLocks/>
          </p:cNvSpPr>
          <p:nvPr/>
        </p:nvSpPr>
        <p:spPr bwMode="auto">
          <a:xfrm>
            <a:off x="1751013" y="1362075"/>
            <a:ext cx="163512" cy="3201988"/>
          </a:xfrm>
          <a:prstGeom prst="leftBracket">
            <a:avLst>
              <a:gd name="adj" fmla="val 8352"/>
            </a:avLst>
          </a:prstGeom>
          <a:noFill/>
          <a:ln w="9525" algn="ctr">
            <a:solidFill>
              <a:schemeClr val="tx1"/>
            </a:solidFill>
            <a:round/>
            <a:headEnd/>
            <a:tailEnd/>
          </a:ln>
        </p:spPr>
        <p:txBody>
          <a:bodyPr lIns="90000" tIns="46800" rIns="90000" bIns="468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defRPr/>
            </a:pPr>
            <a:endParaRPr lang="ja-JP" altLang="en-US" sz="1800">
              <a:latin typeface="+mn-lt"/>
              <a:ea typeface="+mn-ea"/>
            </a:endParaRPr>
          </a:p>
        </p:txBody>
      </p:sp>
      <p:sp>
        <p:nvSpPr>
          <p:cNvPr id="9" name="ホームベース 8"/>
          <p:cNvSpPr/>
          <p:nvPr/>
        </p:nvSpPr>
        <p:spPr bwMode="auto">
          <a:xfrm>
            <a:off x="346075" y="4656792"/>
            <a:ext cx="1404938" cy="885825"/>
          </a:xfrm>
          <a:prstGeom prst="homePlate">
            <a:avLst/>
          </a:prstGeom>
          <a:gradFill rotWithShape="0">
            <a:gsLst>
              <a:gs pos="0">
                <a:schemeClr val="accent1"/>
              </a:gs>
              <a:gs pos="50000">
                <a:schemeClr val="bg1"/>
              </a:gs>
              <a:gs pos="100000">
                <a:schemeClr val="accent1"/>
              </a:gs>
            </a:gsLst>
            <a:lin ang="2700000" scaled="1"/>
          </a:gradFill>
          <a:ln w="9525" cap="flat" cmpd="sng" algn="ctr">
            <a:solidFill>
              <a:schemeClr val="tx1"/>
            </a:solidFill>
            <a:prstDash val="solid"/>
            <a:round/>
            <a:headEnd type="none" w="med" len="med"/>
            <a:tailEnd type="none" w="med" len="med"/>
          </a:ln>
          <a:effectLst/>
        </p:spPr>
        <p:txBody>
          <a:bodyPr lIns="90000" tIns="46800" rIns="90000" bIns="46800" anchor="ctr"/>
          <a:lstStyle/>
          <a:p>
            <a:pPr eaLnBrk="1" hangingPunct="1">
              <a:lnSpc>
                <a:spcPts val="3000"/>
              </a:lnSpc>
              <a:buFont typeface="Wingdings" pitchFamily="2" charset="2"/>
              <a:buNone/>
              <a:defRPr/>
            </a:pPr>
            <a:r>
              <a:rPr lang="ja-JP" altLang="en-US" sz="2400" b="1" dirty="0">
                <a:latin typeface="+mn-lt"/>
                <a:ea typeface="+mn-ea"/>
              </a:rPr>
              <a:t>実効性の担保</a:t>
            </a:r>
            <a:endParaRPr lang="en-US" altLang="ja-JP" sz="2400" b="1" dirty="0">
              <a:latin typeface="+mn-lt"/>
              <a:ea typeface="+mn-ea"/>
            </a:endParaRPr>
          </a:p>
        </p:txBody>
      </p:sp>
      <p:sp>
        <p:nvSpPr>
          <p:cNvPr id="4" name="ホームベース 7"/>
          <p:cNvSpPr/>
          <p:nvPr/>
        </p:nvSpPr>
        <p:spPr bwMode="auto">
          <a:xfrm>
            <a:off x="295275" y="1362075"/>
            <a:ext cx="1295400" cy="484188"/>
          </a:xfrm>
          <a:prstGeom prst="homePlate">
            <a:avLst/>
          </a:prstGeom>
          <a:gradFill rotWithShape="0">
            <a:gsLst>
              <a:gs pos="0">
                <a:schemeClr val="accent1"/>
              </a:gs>
              <a:gs pos="50000">
                <a:schemeClr val="bg1"/>
              </a:gs>
              <a:gs pos="100000">
                <a:schemeClr val="accent1"/>
              </a:gs>
            </a:gsLst>
            <a:lin ang="2700000" scaled="1"/>
          </a:gradFill>
          <a:ln w="9525" cap="flat" cmpd="sng" algn="ctr">
            <a:solidFill>
              <a:schemeClr val="tx1"/>
            </a:solidFill>
            <a:prstDash val="solid"/>
            <a:round/>
            <a:headEnd type="none" w="med" len="med"/>
            <a:tailEnd type="none" w="med" len="med"/>
          </a:ln>
          <a:effectLst/>
        </p:spPr>
        <p:txBody>
          <a:bodyPr lIns="90000" tIns="46800" rIns="90000" bIns="46800" anchor="ctr"/>
          <a:lstStyle/>
          <a:p>
            <a:pPr eaLnBrk="1" hangingPunct="1">
              <a:defRPr/>
            </a:pPr>
            <a:r>
              <a:rPr lang="ja-JP" altLang="en-US" sz="2400" b="1" dirty="0">
                <a:latin typeface="+mn-lt"/>
                <a:ea typeface="+mn-ea"/>
              </a:rPr>
              <a:t>手段</a:t>
            </a:r>
          </a:p>
        </p:txBody>
      </p:sp>
      <p:sp>
        <p:nvSpPr>
          <p:cNvPr id="3"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2800" b="1" dirty="0">
                <a:latin typeface="+mn-lt"/>
                <a:ea typeface="+mn-ea"/>
              </a:rPr>
              <a:t>医薬品医療機器法の構成（その３）</a:t>
            </a:r>
          </a:p>
        </p:txBody>
      </p:sp>
      <p:sp>
        <p:nvSpPr>
          <p:cNvPr id="10" name="左大かっこ 5"/>
          <p:cNvSpPr>
            <a:spLocks/>
          </p:cNvSpPr>
          <p:nvPr/>
        </p:nvSpPr>
        <p:spPr bwMode="auto">
          <a:xfrm>
            <a:off x="1763713" y="4564063"/>
            <a:ext cx="163512" cy="1957108"/>
          </a:xfrm>
          <a:prstGeom prst="leftBracket">
            <a:avLst>
              <a:gd name="adj" fmla="val 8352"/>
            </a:avLst>
          </a:prstGeom>
          <a:noFill/>
          <a:ln w="9525" algn="ctr">
            <a:solidFill>
              <a:schemeClr val="tx1"/>
            </a:solidFill>
            <a:round/>
            <a:headEnd/>
            <a:tailEnd/>
          </a:ln>
        </p:spPr>
        <p:txBody>
          <a:bodyPr lIns="90000" tIns="46800" rIns="90000" bIns="468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defRPr/>
            </a:pPr>
            <a:endParaRPr lang="ja-JP" altLang="en-US" sz="1800">
              <a:latin typeface="+mn-lt"/>
              <a:ea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フッター プレースホルダ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31747" name="スライド番号プレースホル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85C332A6-2AB2-44CA-BFC4-7856F54BB89C}" type="slidenum">
              <a:rPr kumimoji="0" lang="en-US" altLang="ja-JP" sz="1200"/>
              <a:pPr>
                <a:spcBef>
                  <a:spcPct val="0"/>
                </a:spcBef>
                <a:buClrTx/>
                <a:buSzTx/>
                <a:buFontTx/>
                <a:buNone/>
              </a:pPr>
              <a:t>14</a:t>
            </a:fld>
            <a:endParaRPr kumimoji="0" lang="en-US" altLang="ja-JP" sz="1200"/>
          </a:p>
        </p:txBody>
      </p:sp>
      <p:grpSp>
        <p:nvGrpSpPr>
          <p:cNvPr id="31748" name="Group 1"/>
          <p:cNvGrpSpPr>
            <a:grpSpLocks noChangeAspect="1"/>
          </p:cNvGrpSpPr>
          <p:nvPr/>
        </p:nvGrpSpPr>
        <p:grpSpPr bwMode="auto">
          <a:xfrm>
            <a:off x="0" y="1031875"/>
            <a:ext cx="9112250" cy="5715000"/>
            <a:chOff x="2532" y="8421"/>
            <a:chExt cx="8097" cy="4200"/>
          </a:xfrm>
        </p:grpSpPr>
        <p:sp>
          <p:nvSpPr>
            <p:cNvPr id="31753" name="AutoShape 27"/>
            <p:cNvSpPr>
              <a:spLocks noChangeAspect="1" noChangeArrowheads="1" noTextEdit="1"/>
            </p:cNvSpPr>
            <p:nvPr/>
          </p:nvSpPr>
          <p:spPr bwMode="auto">
            <a:xfrm>
              <a:off x="2532" y="8421"/>
              <a:ext cx="7738" cy="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35" name="Text Box 26"/>
            <p:cNvSpPr txBox="1">
              <a:spLocks noChangeArrowheads="1"/>
            </p:cNvSpPr>
            <p:nvPr/>
          </p:nvSpPr>
          <p:spPr bwMode="auto">
            <a:xfrm>
              <a:off x="5177" y="8687"/>
              <a:ext cx="2241" cy="340"/>
            </a:xfrm>
            <a:prstGeom prst="rect">
              <a:avLst/>
            </a:prstGeom>
            <a:noFill/>
            <a:ln w="9525">
              <a:solidFill>
                <a:srgbClr val="000000"/>
              </a:solidFill>
              <a:miter lim="800000"/>
              <a:headEnd/>
              <a:tailEnd/>
            </a:ln>
          </p:spPr>
          <p:txBody>
            <a:bodyPr lIns="74295" tIns="8890" rIns="74295" bIns="8890"/>
            <a:lstStyle/>
            <a:p>
              <a:pPr algn="ctr" eaLnBrk="1" hangingPunct="1">
                <a:defRPr/>
              </a:pPr>
              <a:r>
                <a:rPr lang="ja-JP" altLang="en-US" sz="2000" b="1" dirty="0">
                  <a:solidFill>
                    <a:schemeClr val="tx1"/>
                  </a:solidFill>
                  <a:latin typeface="+mn-lt"/>
                  <a:ea typeface="+mn-ea"/>
                  <a:cs typeface="Times New Roman" pitchFamily="18" charset="0"/>
                </a:rPr>
                <a:t>医薬品医療機器法</a:t>
              </a:r>
              <a:endParaRPr lang="ja-JP" sz="2000" b="1" dirty="0">
                <a:solidFill>
                  <a:schemeClr val="tx1"/>
                </a:solidFill>
                <a:latin typeface="+mn-lt"/>
                <a:ea typeface="+mn-ea"/>
              </a:endParaRPr>
            </a:p>
          </p:txBody>
        </p:sp>
        <p:sp>
          <p:nvSpPr>
            <p:cNvPr id="36" name="Text Box 25"/>
            <p:cNvSpPr txBox="1">
              <a:spLocks noChangeArrowheads="1"/>
            </p:cNvSpPr>
            <p:nvPr/>
          </p:nvSpPr>
          <p:spPr bwMode="auto">
            <a:xfrm>
              <a:off x="7059" y="9391"/>
              <a:ext cx="2964" cy="308"/>
            </a:xfrm>
            <a:prstGeom prst="rect">
              <a:avLst/>
            </a:prstGeom>
            <a:noFill/>
            <a:ln w="9525">
              <a:solidFill>
                <a:srgbClr val="000000"/>
              </a:solidFill>
              <a:miter lim="800000"/>
              <a:headEnd/>
              <a:tailEnd/>
            </a:ln>
          </p:spPr>
          <p:txBody>
            <a:bodyPr lIns="74295" tIns="8890" rIns="74295" bIns="8890"/>
            <a:lstStyle/>
            <a:p>
              <a:pPr eaLnBrk="1" hangingPunct="1">
                <a:defRPr/>
              </a:pPr>
              <a:r>
                <a:rPr lang="ja-JP" altLang="en-US" sz="2000" b="1" dirty="0">
                  <a:solidFill>
                    <a:schemeClr val="tx1"/>
                  </a:solidFill>
                  <a:latin typeface="+mn-lt"/>
                  <a:ea typeface="+mn-ea"/>
                  <a:cs typeface="Times New Roman" pitchFamily="18" charset="0"/>
                </a:rPr>
                <a:t>医薬品医療機器</a:t>
              </a:r>
              <a:r>
                <a:rPr lang="ja-JP" sz="2000" b="1" dirty="0">
                  <a:solidFill>
                    <a:schemeClr val="tx1"/>
                  </a:solidFill>
                  <a:latin typeface="+mn-lt"/>
                  <a:ea typeface="+mn-ea"/>
                  <a:cs typeface="Times New Roman" pitchFamily="18" charset="0"/>
                </a:rPr>
                <a:t>法施行令</a:t>
              </a:r>
              <a:endParaRPr lang="ja-JP" sz="2000" b="1" dirty="0">
                <a:solidFill>
                  <a:schemeClr val="tx1"/>
                </a:solidFill>
                <a:latin typeface="+mn-lt"/>
                <a:ea typeface="+mn-ea"/>
              </a:endParaRPr>
            </a:p>
          </p:txBody>
        </p:sp>
        <p:sp>
          <p:nvSpPr>
            <p:cNvPr id="37" name="Text Box 24"/>
            <p:cNvSpPr txBox="1">
              <a:spLocks noChangeArrowheads="1"/>
            </p:cNvSpPr>
            <p:nvPr/>
          </p:nvSpPr>
          <p:spPr bwMode="auto">
            <a:xfrm>
              <a:off x="7045" y="10241"/>
              <a:ext cx="3081" cy="347"/>
            </a:xfrm>
            <a:prstGeom prst="rect">
              <a:avLst/>
            </a:prstGeom>
            <a:noFill/>
            <a:ln w="9525">
              <a:solidFill>
                <a:srgbClr val="000000"/>
              </a:solidFill>
              <a:miter lim="800000"/>
              <a:headEnd/>
              <a:tailEnd/>
            </a:ln>
          </p:spPr>
          <p:txBody>
            <a:bodyPr lIns="74295" tIns="8890" rIns="74295" bIns="8890"/>
            <a:lstStyle/>
            <a:p>
              <a:pPr algn="ctr" eaLnBrk="1" hangingPunct="1">
                <a:defRPr/>
              </a:pPr>
              <a:r>
                <a:rPr lang="ja-JP" altLang="en-US" sz="2000" b="1" dirty="0">
                  <a:solidFill>
                    <a:schemeClr val="tx1"/>
                  </a:solidFill>
                  <a:latin typeface="+mn-lt"/>
                  <a:ea typeface="+mn-ea"/>
                  <a:cs typeface="Times New Roman" pitchFamily="18" charset="0"/>
                </a:rPr>
                <a:t>医薬品医療機器</a:t>
              </a:r>
              <a:r>
                <a:rPr lang="ja-JP" sz="2000" b="1" dirty="0">
                  <a:solidFill>
                    <a:schemeClr val="tx1"/>
                  </a:solidFill>
                  <a:latin typeface="+mn-lt"/>
                  <a:ea typeface="+mn-ea"/>
                  <a:cs typeface="Times New Roman" pitchFamily="18" charset="0"/>
                </a:rPr>
                <a:t>法施行規則</a:t>
              </a:r>
              <a:endParaRPr lang="ja-JP" sz="2000" b="1" dirty="0">
                <a:solidFill>
                  <a:schemeClr val="tx1"/>
                </a:solidFill>
                <a:latin typeface="+mn-lt"/>
                <a:ea typeface="+mn-ea"/>
              </a:endParaRPr>
            </a:p>
          </p:txBody>
        </p:sp>
        <p:sp>
          <p:nvSpPr>
            <p:cNvPr id="25612" name="Text Box 23"/>
            <p:cNvSpPr txBox="1">
              <a:spLocks noChangeArrowheads="1"/>
            </p:cNvSpPr>
            <p:nvPr/>
          </p:nvSpPr>
          <p:spPr bwMode="auto">
            <a:xfrm>
              <a:off x="7152" y="9711"/>
              <a:ext cx="3081" cy="300"/>
            </a:xfrm>
            <a:prstGeom prst="rect">
              <a:avLst/>
            </a:prstGeom>
            <a:noFill/>
            <a:ln>
              <a:noFill/>
            </a:ln>
          </p:spPr>
          <p:txBody>
            <a:bodyPr lIns="74295" tIns="8890" rIns="74295" bIns="8890"/>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defRPr/>
              </a:pPr>
              <a:r>
                <a:rPr lang="ja-JP" altLang="en-US" sz="1600" b="1" dirty="0">
                  <a:solidFill>
                    <a:srgbClr val="003399"/>
                  </a:solidFill>
                  <a:latin typeface="+mn-lt"/>
                  <a:ea typeface="+mn-ea"/>
                  <a:cs typeface="Times New Roman" panose="02020603050405020304" pitchFamily="18" charset="0"/>
                </a:rPr>
                <a:t>許可主体、</a:t>
              </a:r>
              <a:r>
                <a:rPr lang="en-US" altLang="ja-JP" sz="1600" b="1" dirty="0">
                  <a:solidFill>
                    <a:srgbClr val="003399"/>
                  </a:solidFill>
                  <a:latin typeface="+mn-lt"/>
                  <a:ea typeface="+mn-ea"/>
                  <a:cs typeface="Times New Roman" panose="02020603050405020304" pitchFamily="18" charset="0"/>
                </a:rPr>
                <a:t>GMP</a:t>
              </a:r>
              <a:r>
                <a:rPr lang="ja-JP" altLang="en-US" sz="1600" b="1" dirty="0">
                  <a:solidFill>
                    <a:srgbClr val="003399"/>
                  </a:solidFill>
                  <a:latin typeface="+mn-lt"/>
                  <a:ea typeface="+mn-ea"/>
                  <a:cs typeface="Times New Roman" panose="02020603050405020304" pitchFamily="18" charset="0"/>
                </a:rPr>
                <a:t>適用範囲等</a:t>
              </a:r>
            </a:p>
          </p:txBody>
        </p:sp>
        <p:sp>
          <p:nvSpPr>
            <p:cNvPr id="25613" name="Text Box 22"/>
            <p:cNvSpPr txBox="1">
              <a:spLocks noChangeArrowheads="1"/>
            </p:cNvSpPr>
            <p:nvPr/>
          </p:nvSpPr>
          <p:spPr bwMode="auto">
            <a:xfrm>
              <a:off x="7152" y="10613"/>
              <a:ext cx="3477" cy="300"/>
            </a:xfrm>
            <a:prstGeom prst="rect">
              <a:avLst/>
            </a:prstGeom>
            <a:noFill/>
            <a:ln>
              <a:noFill/>
            </a:ln>
          </p:spPr>
          <p:txBody>
            <a:bodyPr lIns="74295" tIns="8890" rIns="74295" bIns="8890"/>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defRPr/>
              </a:pPr>
              <a:r>
                <a:rPr lang="ja-JP" altLang="en-US" sz="1600" b="1" dirty="0">
                  <a:solidFill>
                    <a:srgbClr val="003399"/>
                  </a:solidFill>
                  <a:latin typeface="+mn-lt"/>
                  <a:ea typeface="+mn-ea"/>
                  <a:cs typeface="Times New Roman" panose="02020603050405020304" pitchFamily="18" charset="0"/>
                </a:rPr>
                <a:t>許可区分、管理者要件、</a:t>
              </a:r>
              <a:r>
                <a:rPr lang="en-US" altLang="ja-JP" sz="1600" b="1" dirty="0">
                  <a:solidFill>
                    <a:srgbClr val="003399"/>
                  </a:solidFill>
                  <a:latin typeface="+mn-lt"/>
                  <a:ea typeface="+mn-ea"/>
                  <a:cs typeface="Times New Roman" panose="02020603050405020304" pitchFamily="18" charset="0"/>
                </a:rPr>
                <a:t>MF</a:t>
              </a:r>
              <a:r>
                <a:rPr lang="ja-JP" altLang="en-US" sz="1600" b="1" dirty="0">
                  <a:solidFill>
                    <a:srgbClr val="003399"/>
                  </a:solidFill>
                  <a:latin typeface="+mn-lt"/>
                  <a:ea typeface="+mn-ea"/>
                  <a:cs typeface="Times New Roman" panose="02020603050405020304" pitchFamily="18" charset="0"/>
                </a:rPr>
                <a:t>制度等</a:t>
              </a:r>
            </a:p>
          </p:txBody>
        </p:sp>
        <p:sp>
          <p:nvSpPr>
            <p:cNvPr id="40" name="Text Box 21"/>
            <p:cNvSpPr txBox="1">
              <a:spLocks noChangeArrowheads="1"/>
            </p:cNvSpPr>
            <p:nvPr/>
          </p:nvSpPr>
          <p:spPr bwMode="auto">
            <a:xfrm>
              <a:off x="2878" y="11284"/>
              <a:ext cx="917" cy="480"/>
            </a:xfrm>
            <a:prstGeom prst="rect">
              <a:avLst/>
            </a:prstGeom>
            <a:noFill/>
            <a:ln w="9525">
              <a:solidFill>
                <a:srgbClr val="000000"/>
              </a:solidFill>
              <a:miter lim="800000"/>
              <a:headEnd/>
              <a:tailEnd/>
            </a:ln>
          </p:spPr>
          <p:txBody>
            <a:bodyPr lIns="74295" tIns="8890" rIns="74295" bIns="8890" anchor="ctr" anchorCtr="1"/>
            <a:lstStyle/>
            <a:p>
              <a:pPr eaLnBrk="1" hangingPunct="1">
                <a:defRPr/>
              </a:pPr>
              <a:r>
                <a:rPr lang="en-US" altLang="ja-JP" sz="2000" b="1" dirty="0">
                  <a:solidFill>
                    <a:schemeClr val="tx1"/>
                  </a:solidFill>
                  <a:latin typeface="+mn-lt"/>
                  <a:ea typeface="+mn-ea"/>
                  <a:cs typeface="Times New Roman" pitchFamily="18" charset="0"/>
                </a:rPr>
                <a:t>GMP</a:t>
              </a:r>
              <a:endParaRPr lang="en-US" altLang="ja-JP" sz="2000" b="1" dirty="0">
                <a:solidFill>
                  <a:schemeClr val="tx1"/>
                </a:solidFill>
                <a:latin typeface="+mn-lt"/>
                <a:ea typeface="+mn-ea"/>
              </a:endParaRPr>
            </a:p>
          </p:txBody>
        </p:sp>
        <p:sp>
          <p:nvSpPr>
            <p:cNvPr id="41" name="Text Box 20"/>
            <p:cNvSpPr txBox="1">
              <a:spLocks noChangeArrowheads="1"/>
            </p:cNvSpPr>
            <p:nvPr/>
          </p:nvSpPr>
          <p:spPr bwMode="auto">
            <a:xfrm>
              <a:off x="5638" y="11321"/>
              <a:ext cx="718" cy="300"/>
            </a:xfrm>
            <a:prstGeom prst="rect">
              <a:avLst/>
            </a:prstGeom>
            <a:noFill/>
            <a:ln w="9525">
              <a:solidFill>
                <a:srgbClr val="000000"/>
              </a:solidFill>
              <a:miter lim="800000"/>
              <a:headEnd/>
              <a:tailEnd/>
            </a:ln>
          </p:spPr>
          <p:txBody>
            <a:bodyPr lIns="74295" tIns="8890" rIns="74295" bIns="8890" anchor="ctr" anchorCtr="1"/>
            <a:lstStyle/>
            <a:p>
              <a:pPr algn="ctr" eaLnBrk="1" hangingPunct="1">
                <a:defRPr/>
              </a:pPr>
              <a:r>
                <a:rPr lang="en-US" altLang="ja-JP" sz="2000" b="1" dirty="0">
                  <a:solidFill>
                    <a:schemeClr val="tx1"/>
                  </a:solidFill>
                  <a:latin typeface="+mn-lt"/>
                  <a:ea typeface="+mn-ea"/>
                  <a:cs typeface="Times New Roman" pitchFamily="18" charset="0"/>
                </a:rPr>
                <a:t>GQP</a:t>
              </a:r>
              <a:endParaRPr lang="en-US" altLang="ja-JP" sz="2000" b="1" dirty="0">
                <a:solidFill>
                  <a:schemeClr val="tx1"/>
                </a:solidFill>
                <a:latin typeface="+mn-lt"/>
                <a:ea typeface="+mn-ea"/>
              </a:endParaRPr>
            </a:p>
          </p:txBody>
        </p:sp>
        <p:sp>
          <p:nvSpPr>
            <p:cNvPr id="42" name="Text Box 19"/>
            <p:cNvSpPr txBox="1">
              <a:spLocks noChangeArrowheads="1"/>
            </p:cNvSpPr>
            <p:nvPr/>
          </p:nvSpPr>
          <p:spPr bwMode="auto">
            <a:xfrm>
              <a:off x="6815" y="11321"/>
              <a:ext cx="704" cy="300"/>
            </a:xfrm>
            <a:prstGeom prst="rect">
              <a:avLst/>
            </a:prstGeom>
            <a:noFill/>
            <a:ln w="9525">
              <a:solidFill>
                <a:srgbClr val="000000"/>
              </a:solidFill>
              <a:miter lim="800000"/>
              <a:headEnd/>
              <a:tailEnd/>
            </a:ln>
          </p:spPr>
          <p:txBody>
            <a:bodyPr lIns="74295" tIns="8890" rIns="74295" bIns="8890" anchor="ctr" anchorCtr="1"/>
            <a:lstStyle/>
            <a:p>
              <a:pPr algn="ctr" eaLnBrk="1" hangingPunct="1">
                <a:defRPr/>
              </a:pPr>
              <a:r>
                <a:rPr lang="en-US" altLang="ja-JP" sz="2000" b="1" dirty="0">
                  <a:solidFill>
                    <a:schemeClr val="tx1"/>
                  </a:solidFill>
                  <a:latin typeface="+mn-lt"/>
                  <a:ea typeface="+mn-ea"/>
                  <a:cs typeface="Times New Roman" pitchFamily="18" charset="0"/>
                </a:rPr>
                <a:t>GCP</a:t>
              </a:r>
              <a:endParaRPr lang="en-US" altLang="ja-JP" sz="2000" b="1" dirty="0">
                <a:solidFill>
                  <a:schemeClr val="tx1"/>
                </a:solidFill>
                <a:latin typeface="+mn-lt"/>
                <a:ea typeface="+mn-ea"/>
              </a:endParaRPr>
            </a:p>
          </p:txBody>
        </p:sp>
        <p:sp>
          <p:nvSpPr>
            <p:cNvPr id="43" name="Text Box 18"/>
            <p:cNvSpPr txBox="1">
              <a:spLocks noChangeArrowheads="1"/>
            </p:cNvSpPr>
            <p:nvPr/>
          </p:nvSpPr>
          <p:spPr bwMode="auto">
            <a:xfrm>
              <a:off x="8066" y="11302"/>
              <a:ext cx="859" cy="301"/>
            </a:xfrm>
            <a:prstGeom prst="rect">
              <a:avLst/>
            </a:prstGeom>
            <a:noFill/>
            <a:ln w="9525">
              <a:solidFill>
                <a:srgbClr val="000000"/>
              </a:solidFill>
              <a:miter lim="800000"/>
              <a:headEnd/>
              <a:tailEnd/>
            </a:ln>
          </p:spPr>
          <p:txBody>
            <a:bodyPr lIns="74295" tIns="8890" rIns="74295" bIns="8890" anchor="ctr" anchorCtr="1"/>
            <a:lstStyle/>
            <a:p>
              <a:pPr algn="ctr" eaLnBrk="1" hangingPunct="1">
                <a:defRPr/>
              </a:pPr>
              <a:r>
                <a:rPr lang="en-US" altLang="ja-JP" sz="2000" b="1" dirty="0">
                  <a:solidFill>
                    <a:schemeClr val="tx1"/>
                  </a:solidFill>
                  <a:latin typeface="+mn-lt"/>
                  <a:ea typeface="+mn-ea"/>
                  <a:cs typeface="Times New Roman" pitchFamily="18" charset="0"/>
                </a:rPr>
                <a:t>GVP</a:t>
              </a:r>
              <a:endParaRPr lang="en-US" altLang="ja-JP" sz="2000" b="1" dirty="0">
                <a:solidFill>
                  <a:schemeClr val="tx1"/>
                </a:solidFill>
                <a:latin typeface="+mn-lt"/>
                <a:ea typeface="+mn-ea"/>
              </a:endParaRPr>
            </a:p>
          </p:txBody>
        </p:sp>
        <p:sp>
          <p:nvSpPr>
            <p:cNvPr id="44" name="Text Box 17"/>
            <p:cNvSpPr txBox="1">
              <a:spLocks noChangeArrowheads="1"/>
            </p:cNvSpPr>
            <p:nvPr/>
          </p:nvSpPr>
          <p:spPr bwMode="auto">
            <a:xfrm>
              <a:off x="8066" y="11834"/>
              <a:ext cx="859" cy="301"/>
            </a:xfrm>
            <a:prstGeom prst="rect">
              <a:avLst/>
            </a:prstGeom>
            <a:noFill/>
            <a:ln w="9525">
              <a:solidFill>
                <a:srgbClr val="000000"/>
              </a:solidFill>
              <a:miter lim="800000"/>
              <a:headEnd/>
              <a:tailEnd/>
            </a:ln>
          </p:spPr>
          <p:txBody>
            <a:bodyPr lIns="74295" tIns="8890" rIns="74295" bIns="8890" anchor="ctr" anchorCtr="1"/>
            <a:lstStyle/>
            <a:p>
              <a:pPr algn="ctr" eaLnBrk="1" hangingPunct="1">
                <a:defRPr/>
              </a:pPr>
              <a:r>
                <a:rPr lang="en-US" altLang="ja-JP" sz="2000" b="1" dirty="0">
                  <a:solidFill>
                    <a:schemeClr val="tx1"/>
                  </a:solidFill>
                  <a:latin typeface="+mn-lt"/>
                  <a:ea typeface="+mn-ea"/>
                  <a:cs typeface="Times New Roman" pitchFamily="18" charset="0"/>
                </a:rPr>
                <a:t>GPSP</a:t>
              </a:r>
              <a:endParaRPr lang="en-US" altLang="ja-JP" sz="2000" b="1" dirty="0">
                <a:solidFill>
                  <a:schemeClr val="tx1"/>
                </a:solidFill>
                <a:latin typeface="+mn-lt"/>
                <a:ea typeface="+mn-ea"/>
              </a:endParaRPr>
            </a:p>
          </p:txBody>
        </p:sp>
        <p:sp>
          <p:nvSpPr>
            <p:cNvPr id="45" name="Text Box 16"/>
            <p:cNvSpPr txBox="1">
              <a:spLocks noChangeArrowheads="1"/>
            </p:cNvSpPr>
            <p:nvPr/>
          </p:nvSpPr>
          <p:spPr bwMode="auto">
            <a:xfrm>
              <a:off x="3795" y="11284"/>
              <a:ext cx="1061" cy="480"/>
            </a:xfrm>
            <a:prstGeom prst="rect">
              <a:avLst/>
            </a:prstGeom>
            <a:noFill/>
            <a:ln w="9525">
              <a:solidFill>
                <a:srgbClr val="000000"/>
              </a:solidFill>
              <a:miter lim="800000"/>
              <a:headEnd/>
              <a:tailEnd/>
            </a:ln>
          </p:spPr>
          <p:txBody>
            <a:bodyPr lIns="74295" tIns="8890" rIns="74295" bIns="8890" anchor="ctr" anchorCtr="1"/>
            <a:lstStyle/>
            <a:p>
              <a:pPr algn="ctr" eaLnBrk="1" hangingPunct="1">
                <a:defRPr/>
              </a:pPr>
              <a:r>
                <a:rPr lang="ja-JP" b="1" dirty="0">
                  <a:solidFill>
                    <a:schemeClr val="tx1"/>
                  </a:solidFill>
                  <a:latin typeface="+mn-lt"/>
                  <a:ea typeface="+mn-ea"/>
                  <a:cs typeface="Times New Roman" pitchFamily="18" charset="0"/>
                </a:rPr>
                <a:t>構造設備基準</a:t>
              </a:r>
              <a:endParaRPr lang="ja-JP" b="1" dirty="0">
                <a:solidFill>
                  <a:schemeClr val="tx1"/>
                </a:solidFill>
                <a:latin typeface="+mn-lt"/>
                <a:ea typeface="+mn-ea"/>
              </a:endParaRPr>
            </a:p>
          </p:txBody>
        </p:sp>
        <p:sp>
          <p:nvSpPr>
            <p:cNvPr id="25620" name="Text Box 15"/>
            <p:cNvSpPr txBox="1">
              <a:spLocks noChangeArrowheads="1"/>
            </p:cNvSpPr>
            <p:nvPr/>
          </p:nvSpPr>
          <p:spPr bwMode="auto">
            <a:xfrm>
              <a:off x="6753" y="11633"/>
              <a:ext cx="1315" cy="208"/>
            </a:xfrm>
            <a:prstGeom prst="rect">
              <a:avLst/>
            </a:prstGeom>
            <a:noFill/>
            <a:ln>
              <a:noFill/>
            </a:ln>
          </p:spPr>
          <p:txBody>
            <a:bodyPr lIns="74295" tIns="8890" rIns="74295" bIns="8890"/>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defRPr/>
              </a:pPr>
              <a:r>
                <a:rPr lang="ja-JP" altLang="en-US" sz="1600" b="1" dirty="0">
                  <a:solidFill>
                    <a:srgbClr val="003399"/>
                  </a:solidFill>
                  <a:latin typeface="+mn-lt"/>
                  <a:ea typeface="+mn-ea"/>
                  <a:cs typeface="Times New Roman" panose="02020603050405020304" pitchFamily="18" charset="0"/>
                </a:rPr>
                <a:t>臨床試験</a:t>
              </a:r>
            </a:p>
          </p:txBody>
        </p:sp>
        <p:sp>
          <p:nvSpPr>
            <p:cNvPr id="25621" name="Text Box 14"/>
            <p:cNvSpPr txBox="1">
              <a:spLocks noChangeArrowheads="1"/>
            </p:cNvSpPr>
            <p:nvPr/>
          </p:nvSpPr>
          <p:spPr bwMode="auto">
            <a:xfrm>
              <a:off x="5592" y="11638"/>
              <a:ext cx="1284" cy="253"/>
            </a:xfrm>
            <a:prstGeom prst="rect">
              <a:avLst/>
            </a:prstGeom>
            <a:noFill/>
            <a:ln>
              <a:noFill/>
            </a:ln>
          </p:spPr>
          <p:txBody>
            <a:bodyPr lIns="74295" tIns="8890" rIns="74295" bIns="8890"/>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defRPr/>
              </a:pPr>
              <a:r>
                <a:rPr lang="ja-JP" altLang="en-US" sz="1600" b="1" dirty="0">
                  <a:solidFill>
                    <a:srgbClr val="003399"/>
                  </a:solidFill>
                  <a:latin typeface="+mn-lt"/>
                  <a:ea typeface="+mn-ea"/>
                  <a:cs typeface="Times New Roman" panose="02020603050405020304" pitchFamily="18" charset="0"/>
                </a:rPr>
                <a:t>品質保証</a:t>
              </a:r>
            </a:p>
          </p:txBody>
        </p:sp>
        <p:sp>
          <p:nvSpPr>
            <p:cNvPr id="25622" name="Text Box 13"/>
            <p:cNvSpPr txBox="1">
              <a:spLocks noChangeArrowheads="1"/>
            </p:cNvSpPr>
            <p:nvPr/>
          </p:nvSpPr>
          <p:spPr bwMode="auto">
            <a:xfrm>
              <a:off x="8049" y="12153"/>
              <a:ext cx="1752" cy="203"/>
            </a:xfrm>
            <a:prstGeom prst="rect">
              <a:avLst/>
            </a:prstGeom>
            <a:noFill/>
            <a:ln>
              <a:noFill/>
            </a:ln>
          </p:spPr>
          <p:txBody>
            <a:bodyPr lIns="74295" tIns="8890" rIns="74295" bIns="8890"/>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defRPr/>
              </a:pPr>
              <a:r>
                <a:rPr lang="ja-JP" altLang="en-US" sz="1600" b="1" dirty="0">
                  <a:solidFill>
                    <a:srgbClr val="003399"/>
                  </a:solidFill>
                  <a:latin typeface="+mn-lt"/>
                  <a:ea typeface="+mn-ea"/>
                  <a:cs typeface="Times New Roman" panose="02020603050405020304" pitchFamily="18" charset="0"/>
                </a:rPr>
                <a:t>製造販売後調査</a:t>
              </a:r>
            </a:p>
          </p:txBody>
        </p:sp>
        <p:sp>
          <p:nvSpPr>
            <p:cNvPr id="25623" name="Text Box 12"/>
            <p:cNvSpPr txBox="1">
              <a:spLocks noChangeArrowheads="1"/>
            </p:cNvSpPr>
            <p:nvPr/>
          </p:nvSpPr>
          <p:spPr bwMode="auto">
            <a:xfrm>
              <a:off x="8056" y="11624"/>
              <a:ext cx="1370" cy="203"/>
            </a:xfrm>
            <a:prstGeom prst="rect">
              <a:avLst/>
            </a:prstGeom>
            <a:noFill/>
            <a:ln>
              <a:noFill/>
            </a:ln>
          </p:spPr>
          <p:txBody>
            <a:bodyPr lIns="74295" tIns="8890" rIns="74295" bIns="8890"/>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defRPr/>
              </a:pPr>
              <a:r>
                <a:rPr lang="ja-JP" altLang="en-US" sz="1600" b="1" dirty="0">
                  <a:solidFill>
                    <a:srgbClr val="003399"/>
                  </a:solidFill>
                  <a:latin typeface="+mn-lt"/>
                  <a:ea typeface="+mn-ea"/>
                  <a:cs typeface="Times New Roman" panose="02020603050405020304" pitchFamily="18" charset="0"/>
                </a:rPr>
                <a:t>安全管理</a:t>
              </a:r>
            </a:p>
          </p:txBody>
        </p:sp>
        <p:sp>
          <p:nvSpPr>
            <p:cNvPr id="25624" name="Text Box 11"/>
            <p:cNvSpPr txBox="1">
              <a:spLocks noChangeArrowheads="1"/>
            </p:cNvSpPr>
            <p:nvPr/>
          </p:nvSpPr>
          <p:spPr bwMode="auto">
            <a:xfrm>
              <a:off x="3254" y="11787"/>
              <a:ext cx="1968" cy="210"/>
            </a:xfrm>
            <a:prstGeom prst="rect">
              <a:avLst/>
            </a:prstGeom>
            <a:noFill/>
            <a:ln>
              <a:noFill/>
            </a:ln>
          </p:spPr>
          <p:txBody>
            <a:bodyPr lIns="74295" tIns="8890" rIns="74295" bIns="8890"/>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defRPr/>
              </a:pPr>
              <a:r>
                <a:rPr lang="ja-JP" altLang="en-US" sz="1600" b="1" dirty="0">
                  <a:solidFill>
                    <a:srgbClr val="003399"/>
                  </a:solidFill>
                  <a:latin typeface="+mn-lt"/>
                  <a:ea typeface="+mn-ea"/>
                  <a:cs typeface="Times New Roman" panose="02020603050405020304" pitchFamily="18" charset="0"/>
                </a:rPr>
                <a:t>製造・品質管理</a:t>
              </a:r>
            </a:p>
          </p:txBody>
        </p:sp>
        <p:sp>
          <p:nvSpPr>
            <p:cNvPr id="31770" name="Line 10"/>
            <p:cNvSpPr>
              <a:spLocks noChangeShapeType="1"/>
            </p:cNvSpPr>
            <p:nvPr/>
          </p:nvSpPr>
          <p:spPr bwMode="auto">
            <a:xfrm>
              <a:off x="6279" y="9021"/>
              <a:ext cx="0" cy="1980"/>
            </a:xfrm>
            <a:prstGeom prst="line">
              <a:avLst/>
            </a:prstGeom>
            <a:noFill/>
            <a:ln w="9525">
              <a:solidFill>
                <a:srgbClr val="000000"/>
              </a:solidFill>
              <a:round/>
              <a:headEnd/>
              <a:tailEnd/>
            </a:ln>
          </p:spPr>
          <p:txBody>
            <a:bodyPr/>
            <a:lstStyle/>
            <a:p>
              <a:pPr>
                <a:defRPr/>
              </a:pPr>
              <a:endParaRPr lang="ja-JP" altLang="en-US">
                <a:latin typeface="+mn-lt"/>
                <a:ea typeface="+mn-ea"/>
              </a:endParaRPr>
            </a:p>
          </p:txBody>
        </p:sp>
        <p:sp>
          <p:nvSpPr>
            <p:cNvPr id="31771" name="Line 9"/>
            <p:cNvSpPr>
              <a:spLocks noChangeShapeType="1"/>
            </p:cNvSpPr>
            <p:nvPr/>
          </p:nvSpPr>
          <p:spPr bwMode="auto">
            <a:xfrm>
              <a:off x="6298" y="9541"/>
              <a:ext cx="742" cy="1"/>
            </a:xfrm>
            <a:prstGeom prst="line">
              <a:avLst/>
            </a:prstGeom>
            <a:noFill/>
            <a:ln w="9525">
              <a:solidFill>
                <a:srgbClr val="000000"/>
              </a:solidFill>
              <a:round/>
              <a:headEnd/>
              <a:tailEnd/>
            </a:ln>
          </p:spPr>
          <p:txBody>
            <a:bodyPr/>
            <a:lstStyle/>
            <a:p>
              <a:pPr>
                <a:defRPr/>
              </a:pPr>
              <a:endParaRPr lang="ja-JP" altLang="en-US">
                <a:latin typeface="+mn-lt"/>
                <a:ea typeface="+mn-ea"/>
              </a:endParaRPr>
            </a:p>
          </p:txBody>
        </p:sp>
        <p:sp>
          <p:nvSpPr>
            <p:cNvPr id="31772" name="Line 8"/>
            <p:cNvSpPr>
              <a:spLocks noChangeShapeType="1"/>
            </p:cNvSpPr>
            <p:nvPr/>
          </p:nvSpPr>
          <p:spPr bwMode="auto">
            <a:xfrm>
              <a:off x="6289" y="10401"/>
              <a:ext cx="742" cy="1"/>
            </a:xfrm>
            <a:prstGeom prst="line">
              <a:avLst/>
            </a:prstGeom>
            <a:noFill/>
            <a:ln w="9525">
              <a:solidFill>
                <a:srgbClr val="000000"/>
              </a:solidFill>
              <a:round/>
              <a:headEnd/>
              <a:tailEnd/>
            </a:ln>
          </p:spPr>
          <p:txBody>
            <a:bodyPr/>
            <a:lstStyle/>
            <a:p>
              <a:pPr>
                <a:defRPr/>
              </a:pPr>
              <a:endParaRPr lang="ja-JP" altLang="en-US">
                <a:latin typeface="+mn-lt"/>
                <a:ea typeface="+mn-ea"/>
              </a:endParaRPr>
            </a:p>
          </p:txBody>
        </p:sp>
        <p:sp>
          <p:nvSpPr>
            <p:cNvPr id="31773" name="Line 7"/>
            <p:cNvSpPr>
              <a:spLocks noChangeShapeType="1"/>
            </p:cNvSpPr>
            <p:nvPr/>
          </p:nvSpPr>
          <p:spPr bwMode="auto">
            <a:xfrm>
              <a:off x="3785" y="11001"/>
              <a:ext cx="4716" cy="1"/>
            </a:xfrm>
            <a:prstGeom prst="line">
              <a:avLst/>
            </a:prstGeom>
            <a:noFill/>
            <a:ln w="9525">
              <a:solidFill>
                <a:srgbClr val="000000"/>
              </a:solidFill>
              <a:round/>
              <a:headEnd/>
              <a:tailEnd/>
            </a:ln>
          </p:spPr>
          <p:txBody>
            <a:bodyPr/>
            <a:lstStyle/>
            <a:p>
              <a:pPr>
                <a:defRPr/>
              </a:pPr>
              <a:endParaRPr lang="ja-JP" altLang="en-US">
                <a:latin typeface="+mn-lt"/>
                <a:ea typeface="+mn-ea"/>
              </a:endParaRPr>
            </a:p>
          </p:txBody>
        </p:sp>
        <p:sp>
          <p:nvSpPr>
            <p:cNvPr id="31774" name="Line 6"/>
            <p:cNvSpPr>
              <a:spLocks noChangeShapeType="1"/>
            </p:cNvSpPr>
            <p:nvPr/>
          </p:nvSpPr>
          <p:spPr bwMode="auto">
            <a:xfrm>
              <a:off x="3797" y="10991"/>
              <a:ext cx="0" cy="300"/>
            </a:xfrm>
            <a:prstGeom prst="line">
              <a:avLst/>
            </a:prstGeom>
            <a:noFill/>
            <a:ln w="9525">
              <a:solidFill>
                <a:srgbClr val="000000"/>
              </a:solidFill>
              <a:round/>
              <a:headEnd/>
              <a:tailEnd/>
            </a:ln>
          </p:spPr>
          <p:txBody>
            <a:bodyPr/>
            <a:lstStyle/>
            <a:p>
              <a:pPr>
                <a:defRPr/>
              </a:pPr>
              <a:endParaRPr lang="ja-JP" altLang="en-US">
                <a:latin typeface="+mn-lt"/>
                <a:ea typeface="+mn-ea"/>
              </a:endParaRPr>
            </a:p>
          </p:txBody>
        </p:sp>
        <p:sp>
          <p:nvSpPr>
            <p:cNvPr id="31775" name="Line 3"/>
            <p:cNvSpPr>
              <a:spLocks noChangeShapeType="1"/>
            </p:cNvSpPr>
            <p:nvPr/>
          </p:nvSpPr>
          <p:spPr bwMode="auto">
            <a:xfrm>
              <a:off x="8490" y="11001"/>
              <a:ext cx="0" cy="301"/>
            </a:xfrm>
            <a:prstGeom prst="line">
              <a:avLst/>
            </a:prstGeom>
            <a:noFill/>
            <a:ln w="9525">
              <a:solidFill>
                <a:srgbClr val="000000"/>
              </a:solidFill>
              <a:round/>
              <a:headEnd/>
              <a:tailEnd/>
            </a:ln>
          </p:spPr>
          <p:txBody>
            <a:bodyPr/>
            <a:lstStyle/>
            <a:p>
              <a:pPr>
                <a:defRPr/>
              </a:pPr>
              <a:endParaRPr lang="ja-JP" altLang="en-US">
                <a:latin typeface="+mn-lt"/>
                <a:ea typeface="+mn-ea"/>
              </a:endParaRPr>
            </a:p>
          </p:txBody>
        </p:sp>
      </p:grpSp>
      <p:cxnSp>
        <p:nvCxnSpPr>
          <p:cNvPr id="6" name="直線コネクタ 5"/>
          <p:cNvCxnSpPr>
            <a:stCxn id="41" idx="0"/>
          </p:cNvCxnSpPr>
          <p:nvPr/>
        </p:nvCxnSpPr>
        <p:spPr bwMode="auto">
          <a:xfrm flipH="1" flipV="1">
            <a:off x="3686175" y="4541838"/>
            <a:ext cx="214313" cy="436562"/>
          </a:xfrm>
          <a:prstGeom prst="line">
            <a:avLst/>
          </a:prstGeom>
          <a:gradFill rotWithShape="0">
            <a:gsLst>
              <a:gs pos="0">
                <a:schemeClr val="accent1"/>
              </a:gs>
              <a:gs pos="50000">
                <a:schemeClr val="bg1"/>
              </a:gs>
              <a:gs pos="100000">
                <a:schemeClr val="accent1"/>
              </a:gs>
            </a:gsLst>
            <a:lin ang="2700000" scaled="1"/>
          </a:gradFill>
          <a:ln w="9525" cap="flat" cmpd="sng" algn="ctr">
            <a:solidFill>
              <a:schemeClr val="tx1"/>
            </a:solidFill>
            <a:prstDash val="solid"/>
            <a:round/>
            <a:headEnd type="none" w="med" len="med"/>
            <a:tailEnd type="none" w="med" len="med"/>
          </a:ln>
          <a:effectLst/>
        </p:spPr>
      </p:cxnSp>
      <p:cxnSp>
        <p:nvCxnSpPr>
          <p:cNvPr id="8" name="直線コネクタ 7"/>
          <p:cNvCxnSpPr>
            <a:stCxn id="42" idx="0"/>
          </p:cNvCxnSpPr>
          <p:nvPr/>
        </p:nvCxnSpPr>
        <p:spPr bwMode="auto">
          <a:xfrm flipH="1" flipV="1">
            <a:off x="4957763" y="4552950"/>
            <a:ext cx="257175" cy="425450"/>
          </a:xfrm>
          <a:prstGeom prst="line">
            <a:avLst/>
          </a:prstGeom>
          <a:gradFill rotWithShape="0">
            <a:gsLst>
              <a:gs pos="0">
                <a:schemeClr val="accent1"/>
              </a:gs>
              <a:gs pos="50000">
                <a:schemeClr val="bg1"/>
              </a:gs>
              <a:gs pos="100000">
                <a:schemeClr val="accent1"/>
              </a:gs>
            </a:gsLst>
            <a:lin ang="2700000" scaled="1"/>
          </a:gradFill>
          <a:ln w="9525" cap="flat" cmpd="sng" algn="ctr">
            <a:solidFill>
              <a:schemeClr val="tx1"/>
            </a:solidFill>
            <a:prstDash val="solid"/>
            <a:round/>
            <a:headEnd type="none" w="med" len="med"/>
            <a:tailEnd type="none" w="med" len="med"/>
          </a:ln>
          <a:effectLst/>
        </p:spPr>
      </p:cxnSp>
      <p:sp>
        <p:nvSpPr>
          <p:cNvPr id="3" name="テキスト ボックス 6"/>
          <p:cNvSpPr txBox="1">
            <a:spLocks noChangeArrowheads="1"/>
          </p:cNvSpPr>
          <p:nvPr/>
        </p:nvSpPr>
        <p:spPr bwMode="auto">
          <a:xfrm>
            <a:off x="7215188" y="1317625"/>
            <a:ext cx="1471612" cy="338138"/>
          </a:xfrm>
          <a:prstGeom prst="rect">
            <a:avLst/>
          </a:prstGeom>
          <a:noFill/>
          <a:ln w="9525">
            <a:noFill/>
            <a:miter lim="800000"/>
            <a:headEnd/>
            <a:tailEnd/>
          </a:ln>
        </p:spPr>
        <p:txBody>
          <a:bodyPr>
            <a:spAutoFit/>
          </a:bodyPr>
          <a:lstStyle/>
          <a:p>
            <a:pPr algn="r" eaLnBrk="1" hangingPunct="1">
              <a:defRPr/>
            </a:pPr>
            <a:r>
              <a:rPr lang="en-US" altLang="ja-JP" sz="1600" b="1" dirty="0">
                <a:solidFill>
                  <a:schemeClr val="tx1"/>
                </a:solidFill>
                <a:latin typeface="+mn-lt"/>
                <a:ea typeface="+mn-ea"/>
              </a:rPr>
              <a:t>Ⅰ-1 p1   </a:t>
            </a:r>
            <a:endParaRPr lang="ja-JP" altLang="en-US" sz="1600" b="1" dirty="0">
              <a:solidFill>
                <a:schemeClr val="tx1"/>
              </a:solidFill>
              <a:latin typeface="+mn-lt"/>
              <a:ea typeface="+mn-ea"/>
            </a:endParaRPr>
          </a:p>
        </p:txBody>
      </p:sp>
      <p:sp>
        <p:nvSpPr>
          <p:cNvPr id="4"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2800" b="1" dirty="0">
                <a:latin typeface="+mn-lt"/>
                <a:ea typeface="+mn-ea"/>
              </a:rPr>
              <a:t>医薬品医療機器法の体系 </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33795" name="スライド番号プレースホルダー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6E1BB2F4-A3A3-41A9-84A3-C2AF59714678}" type="slidenum">
              <a:rPr kumimoji="0" lang="en-US" altLang="ja-JP" sz="1200"/>
              <a:pPr>
                <a:spcBef>
                  <a:spcPct val="0"/>
                </a:spcBef>
                <a:buClrTx/>
                <a:buSzTx/>
                <a:buFontTx/>
                <a:buNone/>
              </a:pPr>
              <a:t>15</a:t>
            </a:fld>
            <a:endParaRPr kumimoji="0" lang="en-US" altLang="ja-JP" sz="1200"/>
          </a:p>
        </p:txBody>
      </p:sp>
      <p:sp>
        <p:nvSpPr>
          <p:cNvPr id="7" name="四角形: 角を丸くする 4"/>
          <p:cNvSpPr/>
          <p:nvPr/>
        </p:nvSpPr>
        <p:spPr>
          <a:xfrm>
            <a:off x="454025" y="2738438"/>
            <a:ext cx="8235950" cy="3338512"/>
          </a:xfrm>
          <a:prstGeom prst="roundRect">
            <a:avLst>
              <a:gd name="adj" fmla="val 6088"/>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8" name="コネクタ: カギ線 6"/>
          <p:cNvCxnSpPr>
            <a:stCxn id="15" idx="1"/>
            <a:endCxn id="11" idx="1"/>
          </p:cNvCxnSpPr>
          <p:nvPr/>
        </p:nvCxnSpPr>
        <p:spPr>
          <a:xfrm rot="10800000">
            <a:off x="2163763" y="3263900"/>
            <a:ext cx="12700" cy="2527300"/>
          </a:xfrm>
          <a:prstGeom prst="bentConnector3">
            <a:avLst>
              <a:gd name="adj1" fmla="val 5166228"/>
            </a:avLst>
          </a:prstGeom>
          <a:ln w="1270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 name="コネクタ: カギ線 7"/>
          <p:cNvCxnSpPr>
            <a:stCxn id="11" idx="3"/>
            <a:endCxn id="15" idx="3"/>
          </p:cNvCxnSpPr>
          <p:nvPr/>
        </p:nvCxnSpPr>
        <p:spPr>
          <a:xfrm>
            <a:off x="6973888" y="3263900"/>
            <a:ext cx="12700" cy="2527300"/>
          </a:xfrm>
          <a:prstGeom prst="bentConnector3">
            <a:avLst>
              <a:gd name="adj1" fmla="val 5353244"/>
            </a:avLst>
          </a:prstGeom>
          <a:ln w="1270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四角形: 角を丸くする 12"/>
          <p:cNvSpPr/>
          <p:nvPr/>
        </p:nvSpPr>
        <p:spPr>
          <a:xfrm>
            <a:off x="768350" y="4133850"/>
            <a:ext cx="1497013" cy="735013"/>
          </a:xfrm>
          <a:prstGeom prst="roundRect">
            <a:avLst>
              <a:gd name="adj" fmla="val 6944"/>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2163763" y="2797175"/>
            <a:ext cx="4810125" cy="933450"/>
          </a:xfrm>
          <a:prstGeom prst="rect">
            <a:avLst/>
          </a:prstGeom>
          <a:solidFill>
            <a:schemeClr val="bg1"/>
          </a:solid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四角形: 角を丸くする 14"/>
          <p:cNvSpPr/>
          <p:nvPr/>
        </p:nvSpPr>
        <p:spPr>
          <a:xfrm>
            <a:off x="2376488" y="3273425"/>
            <a:ext cx="4389437" cy="352425"/>
          </a:xfrm>
          <a:prstGeom prst="roundRect">
            <a:avLst>
              <a:gd name="adj" fmla="val 6944"/>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 name="矢印: 下 15"/>
          <p:cNvSpPr/>
          <p:nvPr/>
        </p:nvSpPr>
        <p:spPr>
          <a:xfrm>
            <a:off x="4240213" y="3740150"/>
            <a:ext cx="657225" cy="1819275"/>
          </a:xfrm>
          <a:prstGeom prst="downArrow">
            <a:avLst>
              <a:gd name="adj1" fmla="val 50000"/>
              <a:gd name="adj2" fmla="val 42262"/>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 name="四角形: 角を丸くする 16"/>
          <p:cNvSpPr/>
          <p:nvPr/>
        </p:nvSpPr>
        <p:spPr>
          <a:xfrm>
            <a:off x="2587625" y="3836988"/>
            <a:ext cx="3963988" cy="554037"/>
          </a:xfrm>
          <a:prstGeom prst="roundRect">
            <a:avLst>
              <a:gd name="adj" fmla="val 6944"/>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 name="正方形/長方形 14"/>
          <p:cNvSpPr/>
          <p:nvPr/>
        </p:nvSpPr>
        <p:spPr>
          <a:xfrm>
            <a:off x="2163763" y="5562600"/>
            <a:ext cx="4810125" cy="457200"/>
          </a:xfrm>
          <a:prstGeom prst="rect">
            <a:avLst/>
          </a:prstGeom>
          <a:solidFill>
            <a:schemeClr val="bg1"/>
          </a:solid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6" name="正方形/長方形 15"/>
          <p:cNvSpPr/>
          <p:nvPr/>
        </p:nvSpPr>
        <p:spPr>
          <a:xfrm>
            <a:off x="2166938" y="3409950"/>
            <a:ext cx="4808537" cy="498475"/>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7" name="テキスト ボックス 16"/>
          <p:cNvSpPr txBox="1"/>
          <p:nvPr/>
        </p:nvSpPr>
        <p:spPr>
          <a:xfrm>
            <a:off x="4013200" y="2867025"/>
            <a:ext cx="1108075" cy="369888"/>
          </a:xfrm>
          <a:prstGeom prst="rect">
            <a:avLst/>
          </a:prstGeom>
          <a:noFill/>
          <a:ln w="38100">
            <a:noFill/>
          </a:ln>
        </p:spPr>
        <p:txBody>
          <a:bodyPr wrap="none">
            <a:spAutoFit/>
          </a:bodyPr>
          <a:lstStyle/>
          <a:p>
            <a:pPr>
              <a:defRPr/>
            </a:pPr>
            <a:r>
              <a:rPr lang="ja-JP" altLang="en-US" dirty="0">
                <a:solidFill>
                  <a:schemeClr val="tx1"/>
                </a:solidFill>
                <a:effectLst>
                  <a:outerShdw blurRad="38100" dist="38100" dir="2700000" algn="tl">
                    <a:srgbClr val="000000">
                      <a:alpha val="43137"/>
                    </a:srgbClr>
                  </a:outerShdw>
                </a:effectLst>
                <a:latin typeface="+mn-lt"/>
                <a:ea typeface="+mn-ea"/>
              </a:rPr>
              <a:t>製造業者</a:t>
            </a:r>
          </a:p>
        </p:txBody>
      </p:sp>
      <p:sp>
        <p:nvSpPr>
          <p:cNvPr id="18" name="テキスト ボックス 17"/>
          <p:cNvSpPr txBox="1"/>
          <p:nvPr/>
        </p:nvSpPr>
        <p:spPr>
          <a:xfrm>
            <a:off x="2576513" y="3249613"/>
            <a:ext cx="3967162" cy="368300"/>
          </a:xfrm>
          <a:prstGeom prst="rect">
            <a:avLst/>
          </a:prstGeom>
          <a:noFill/>
        </p:spPr>
        <p:txBody>
          <a:bodyPr wrap="none">
            <a:spAutoFit/>
          </a:bodyPr>
          <a:lstStyle/>
          <a:p>
            <a:pPr>
              <a:defRPr/>
            </a:pPr>
            <a:r>
              <a:rPr lang="ja-JP" altLang="en-US" dirty="0">
                <a:latin typeface="+mn-lt"/>
                <a:ea typeface="+mn-ea"/>
              </a:rPr>
              <a:t>薬事に関する業務に責任を有する役員</a:t>
            </a:r>
          </a:p>
        </p:txBody>
      </p:sp>
      <p:sp>
        <p:nvSpPr>
          <p:cNvPr id="19" name="テキスト ボックス 18"/>
          <p:cNvSpPr txBox="1"/>
          <p:nvPr/>
        </p:nvSpPr>
        <p:spPr>
          <a:xfrm>
            <a:off x="3038475" y="3916363"/>
            <a:ext cx="3060700" cy="368300"/>
          </a:xfrm>
          <a:prstGeom prst="rect">
            <a:avLst/>
          </a:prstGeom>
          <a:noFill/>
          <a:ln>
            <a:noFill/>
          </a:ln>
        </p:spPr>
        <p:txBody>
          <a:bodyPr>
            <a:spAutoFit/>
          </a:bodyPr>
          <a:lstStyle/>
          <a:p>
            <a:pPr algn="ctr">
              <a:defRPr/>
            </a:pPr>
            <a:r>
              <a:rPr lang="ja-JP" altLang="en-US" dirty="0">
                <a:latin typeface="+mn-lt"/>
                <a:ea typeface="+mn-ea"/>
              </a:rPr>
              <a:t>法令遵守のため体制構築</a:t>
            </a:r>
            <a:endParaRPr lang="en-US" altLang="ja-JP" dirty="0">
              <a:latin typeface="+mn-lt"/>
              <a:ea typeface="+mn-ea"/>
            </a:endParaRPr>
          </a:p>
        </p:txBody>
      </p:sp>
      <p:sp>
        <p:nvSpPr>
          <p:cNvPr id="20" name="テキスト ボックス 19"/>
          <p:cNvSpPr txBox="1"/>
          <p:nvPr/>
        </p:nvSpPr>
        <p:spPr>
          <a:xfrm>
            <a:off x="2498725" y="5616575"/>
            <a:ext cx="4140200" cy="369888"/>
          </a:xfrm>
          <a:prstGeom prst="rect">
            <a:avLst/>
          </a:prstGeom>
          <a:noFill/>
          <a:ln w="38100">
            <a:noFill/>
          </a:ln>
        </p:spPr>
        <p:txBody>
          <a:bodyPr>
            <a:spAutoFit/>
          </a:bodyPr>
          <a:lstStyle/>
          <a:p>
            <a:pPr algn="ctr">
              <a:defRPr/>
            </a:pPr>
            <a:r>
              <a:rPr lang="ja-JP" altLang="en-US" dirty="0">
                <a:solidFill>
                  <a:schemeClr val="tx1"/>
                </a:solidFill>
                <a:effectLst>
                  <a:outerShdw blurRad="38100" dist="38100" dir="2700000" algn="tl">
                    <a:srgbClr val="000000">
                      <a:alpha val="43137"/>
                    </a:srgbClr>
                  </a:outerShdw>
                </a:effectLst>
                <a:latin typeface="+mn-lt"/>
                <a:ea typeface="+mn-ea"/>
              </a:rPr>
              <a:t>製造管理者</a:t>
            </a:r>
          </a:p>
        </p:txBody>
      </p:sp>
      <p:sp>
        <p:nvSpPr>
          <p:cNvPr id="21" name="テキスト ボックス 20"/>
          <p:cNvSpPr txBox="1"/>
          <p:nvPr/>
        </p:nvSpPr>
        <p:spPr>
          <a:xfrm>
            <a:off x="838200" y="4176713"/>
            <a:ext cx="1339850" cy="646112"/>
          </a:xfrm>
          <a:prstGeom prst="rect">
            <a:avLst/>
          </a:prstGeom>
          <a:noFill/>
        </p:spPr>
        <p:txBody>
          <a:bodyPr wrap="none">
            <a:spAutoFit/>
          </a:bodyPr>
          <a:lstStyle/>
          <a:p>
            <a:pPr algn="ctr">
              <a:defRPr/>
            </a:pPr>
            <a:r>
              <a:rPr lang="ja-JP" altLang="en-US" dirty="0">
                <a:latin typeface="+mn-lt"/>
                <a:ea typeface="+mn-ea"/>
              </a:rPr>
              <a:t>書面による</a:t>
            </a:r>
            <a:endParaRPr lang="en-US" altLang="ja-JP" dirty="0">
              <a:latin typeface="+mn-lt"/>
              <a:ea typeface="+mn-ea"/>
            </a:endParaRPr>
          </a:p>
          <a:p>
            <a:pPr>
              <a:defRPr/>
            </a:pPr>
            <a:r>
              <a:rPr lang="ja-JP" altLang="en-US" dirty="0">
                <a:latin typeface="+mn-lt"/>
                <a:ea typeface="+mn-ea"/>
              </a:rPr>
              <a:t> 意見申述</a:t>
            </a:r>
            <a:endParaRPr lang="en-US" altLang="ja-JP" dirty="0">
              <a:latin typeface="+mn-lt"/>
              <a:ea typeface="+mn-ea"/>
            </a:endParaRPr>
          </a:p>
        </p:txBody>
      </p:sp>
      <p:sp>
        <p:nvSpPr>
          <p:cNvPr id="22" name="四角形: 角を丸くする 35"/>
          <p:cNvSpPr/>
          <p:nvPr/>
        </p:nvSpPr>
        <p:spPr>
          <a:xfrm>
            <a:off x="2579688" y="4519613"/>
            <a:ext cx="3963987" cy="646112"/>
          </a:xfrm>
          <a:prstGeom prst="roundRect">
            <a:avLst>
              <a:gd name="adj" fmla="val 6944"/>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3" name="テキスト ボックス 22"/>
          <p:cNvSpPr txBox="1"/>
          <p:nvPr/>
        </p:nvSpPr>
        <p:spPr>
          <a:xfrm>
            <a:off x="2870200" y="4511675"/>
            <a:ext cx="3454400" cy="646113"/>
          </a:xfrm>
          <a:prstGeom prst="rect">
            <a:avLst/>
          </a:prstGeom>
          <a:noFill/>
          <a:ln>
            <a:noFill/>
          </a:ln>
        </p:spPr>
        <p:txBody>
          <a:bodyPr>
            <a:spAutoFit/>
          </a:bodyPr>
          <a:lstStyle/>
          <a:p>
            <a:pPr algn="ctr">
              <a:defRPr/>
            </a:pPr>
            <a:r>
              <a:rPr lang="ja-JP" altLang="en-US" dirty="0">
                <a:latin typeface="+mn-lt"/>
                <a:ea typeface="+mn-ea"/>
              </a:rPr>
              <a:t>必要な能力及び経験を有する</a:t>
            </a:r>
            <a:endParaRPr lang="en-US" altLang="ja-JP" dirty="0">
              <a:latin typeface="+mn-lt"/>
              <a:ea typeface="+mn-ea"/>
            </a:endParaRPr>
          </a:p>
          <a:p>
            <a:pPr algn="ctr">
              <a:defRPr/>
            </a:pPr>
            <a:r>
              <a:rPr lang="ja-JP" altLang="en-US" dirty="0">
                <a:latin typeface="+mn-lt"/>
                <a:ea typeface="+mn-ea"/>
              </a:rPr>
              <a:t>　　責任者の選任</a:t>
            </a:r>
            <a:endParaRPr lang="en-US" altLang="ja-JP" dirty="0">
              <a:latin typeface="+mn-lt"/>
              <a:ea typeface="+mn-ea"/>
            </a:endParaRPr>
          </a:p>
        </p:txBody>
      </p:sp>
      <p:sp>
        <p:nvSpPr>
          <p:cNvPr id="24" name="四角形: 角を丸くする 36"/>
          <p:cNvSpPr/>
          <p:nvPr/>
        </p:nvSpPr>
        <p:spPr>
          <a:xfrm>
            <a:off x="6848475" y="4152900"/>
            <a:ext cx="1497013" cy="736600"/>
          </a:xfrm>
          <a:prstGeom prst="roundRect">
            <a:avLst>
              <a:gd name="adj" fmla="val 6944"/>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5" name="テキスト ボックス 24"/>
          <p:cNvSpPr txBox="1"/>
          <p:nvPr/>
        </p:nvSpPr>
        <p:spPr>
          <a:xfrm>
            <a:off x="6870700" y="4208463"/>
            <a:ext cx="1331913" cy="646112"/>
          </a:xfrm>
          <a:prstGeom prst="rect">
            <a:avLst/>
          </a:prstGeom>
          <a:noFill/>
        </p:spPr>
        <p:txBody>
          <a:bodyPr wrap="none">
            <a:spAutoFit/>
          </a:bodyPr>
          <a:lstStyle/>
          <a:p>
            <a:pPr>
              <a:defRPr/>
            </a:pPr>
            <a:r>
              <a:rPr lang="en-US" altLang="ja-JP" dirty="0">
                <a:latin typeface="+mn-lt"/>
                <a:ea typeface="+mn-ea"/>
              </a:rPr>
              <a:t>   </a:t>
            </a:r>
            <a:r>
              <a:rPr lang="ja-JP" altLang="en-US" dirty="0">
                <a:latin typeface="+mn-lt"/>
                <a:ea typeface="+mn-ea"/>
              </a:rPr>
              <a:t>意見尊重</a:t>
            </a:r>
            <a:endParaRPr lang="en-US" altLang="ja-JP" dirty="0">
              <a:latin typeface="+mn-lt"/>
              <a:ea typeface="+mn-ea"/>
            </a:endParaRPr>
          </a:p>
          <a:p>
            <a:pPr>
              <a:defRPr/>
            </a:pPr>
            <a:r>
              <a:rPr lang="ja-JP" altLang="en-US" dirty="0">
                <a:latin typeface="+mn-lt"/>
                <a:ea typeface="+mn-ea"/>
              </a:rPr>
              <a:t>　 措置義務</a:t>
            </a:r>
            <a:endParaRPr lang="en-US" altLang="ja-JP" dirty="0">
              <a:latin typeface="+mn-lt"/>
              <a:ea typeface="+mn-ea"/>
            </a:endParaRPr>
          </a:p>
        </p:txBody>
      </p:sp>
      <p:sp>
        <p:nvSpPr>
          <p:cNvPr id="26" name="テキスト ボックス 25"/>
          <p:cNvSpPr txBox="1"/>
          <p:nvPr/>
        </p:nvSpPr>
        <p:spPr>
          <a:xfrm>
            <a:off x="2195513" y="1457325"/>
            <a:ext cx="4905375" cy="1200150"/>
          </a:xfrm>
          <a:prstGeom prst="rect">
            <a:avLst/>
          </a:prstGeom>
          <a:noFill/>
        </p:spPr>
        <p:txBody>
          <a:bodyPr wrap="none">
            <a:spAutoFit/>
          </a:bodyPr>
          <a:lstStyle/>
          <a:p>
            <a:pPr marL="342900" indent="-342900">
              <a:buFont typeface="+mj-lt"/>
              <a:buAutoNum type="arabicPeriod"/>
              <a:defRPr/>
            </a:pPr>
            <a:r>
              <a:rPr lang="ja-JP" altLang="en-US" dirty="0">
                <a:solidFill>
                  <a:schemeClr val="tx1"/>
                </a:solidFill>
                <a:latin typeface="+mn-lt"/>
                <a:ea typeface="+mn-ea"/>
              </a:rPr>
              <a:t>法令遵守体制の整備</a:t>
            </a:r>
            <a:endParaRPr lang="en-US" altLang="ja-JP" dirty="0">
              <a:solidFill>
                <a:schemeClr val="tx1"/>
              </a:solidFill>
              <a:latin typeface="+mn-lt"/>
              <a:ea typeface="+mn-ea"/>
            </a:endParaRPr>
          </a:p>
          <a:p>
            <a:pPr marL="342900" indent="-342900">
              <a:buFont typeface="+mj-lt"/>
              <a:buAutoNum type="arabicPeriod"/>
              <a:defRPr/>
            </a:pPr>
            <a:r>
              <a:rPr lang="ja-JP" altLang="en-US" dirty="0">
                <a:solidFill>
                  <a:schemeClr val="tx1"/>
                </a:solidFill>
                <a:latin typeface="+mn-lt"/>
                <a:ea typeface="+mn-ea"/>
              </a:rPr>
              <a:t>責任役員の明確化</a:t>
            </a:r>
            <a:endParaRPr lang="en-US" altLang="ja-JP" dirty="0">
              <a:solidFill>
                <a:schemeClr val="tx1"/>
              </a:solidFill>
              <a:latin typeface="+mn-lt"/>
              <a:ea typeface="+mn-ea"/>
            </a:endParaRPr>
          </a:p>
          <a:p>
            <a:pPr marL="342900" indent="-342900">
              <a:buFont typeface="+mj-lt"/>
              <a:buAutoNum type="arabicPeriod"/>
              <a:defRPr/>
            </a:pPr>
            <a:r>
              <a:rPr lang="ja-JP" altLang="en-US" dirty="0">
                <a:solidFill>
                  <a:schemeClr val="tx1"/>
                </a:solidFill>
                <a:latin typeface="+mn-lt"/>
                <a:ea typeface="+mn-ea"/>
              </a:rPr>
              <a:t>製造管理者の適切な選任</a:t>
            </a:r>
            <a:endParaRPr lang="en-US" altLang="ja-JP" dirty="0">
              <a:solidFill>
                <a:schemeClr val="tx1"/>
              </a:solidFill>
              <a:latin typeface="+mn-lt"/>
              <a:ea typeface="+mn-ea"/>
            </a:endParaRPr>
          </a:p>
          <a:p>
            <a:pPr>
              <a:defRPr/>
            </a:pPr>
            <a:r>
              <a:rPr lang="ja-JP" altLang="en-US" dirty="0">
                <a:solidFill>
                  <a:schemeClr val="tx1"/>
                </a:solidFill>
                <a:latin typeface="+mn-lt"/>
                <a:ea typeface="+mn-ea"/>
              </a:rPr>
              <a:t>　　 製造管理者からの意見の尊重及び措置義務</a:t>
            </a:r>
          </a:p>
        </p:txBody>
      </p:sp>
      <p:sp>
        <p:nvSpPr>
          <p:cNvPr id="27" name="正方形/長方形 26"/>
          <p:cNvSpPr/>
          <p:nvPr/>
        </p:nvSpPr>
        <p:spPr>
          <a:xfrm>
            <a:off x="2170113" y="1414463"/>
            <a:ext cx="4810125" cy="125571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 name="テキスト ボックス 6"/>
          <p:cNvSpPr txBox="1">
            <a:spLocks noChangeArrowheads="1"/>
          </p:cNvSpPr>
          <p:nvPr/>
        </p:nvSpPr>
        <p:spPr bwMode="auto">
          <a:xfrm>
            <a:off x="6889750" y="1317625"/>
            <a:ext cx="1797050" cy="338138"/>
          </a:xfrm>
          <a:prstGeom prst="rect">
            <a:avLst/>
          </a:prstGeom>
          <a:noFill/>
          <a:ln w="9525">
            <a:noFill/>
            <a:miter lim="800000"/>
            <a:headEnd/>
            <a:tailEnd/>
          </a:ln>
        </p:spPr>
        <p:txBody>
          <a:bodyPr>
            <a:spAutoFit/>
          </a:bodyPr>
          <a:lstStyle/>
          <a:p>
            <a:pPr algn="r" eaLnBrk="1" hangingPunct="1">
              <a:defRPr/>
            </a:pPr>
            <a:r>
              <a:rPr lang="en-US" altLang="ja-JP" sz="1600" b="1" dirty="0">
                <a:solidFill>
                  <a:schemeClr val="tx1"/>
                </a:solidFill>
                <a:latin typeface="+mn-lt"/>
                <a:ea typeface="+mn-ea"/>
              </a:rPr>
              <a:t>Ⅲ-6</a:t>
            </a:r>
            <a:r>
              <a:rPr lang="ja-JP" altLang="en-US" sz="1600" b="1" dirty="0">
                <a:solidFill>
                  <a:schemeClr val="tx1"/>
                </a:solidFill>
                <a:latin typeface="+mn-lt"/>
                <a:ea typeface="+mn-ea"/>
              </a:rPr>
              <a:t> </a:t>
            </a:r>
            <a:r>
              <a:rPr lang="en-US" altLang="ja-JP" sz="1600" b="1" dirty="0">
                <a:solidFill>
                  <a:schemeClr val="tx1"/>
                </a:solidFill>
                <a:latin typeface="+mn-lt"/>
                <a:ea typeface="+mn-ea"/>
              </a:rPr>
              <a:t>p152   </a:t>
            </a:r>
            <a:endParaRPr lang="ja-JP" altLang="en-US" sz="1600" b="1" dirty="0">
              <a:solidFill>
                <a:schemeClr val="tx1"/>
              </a:solidFill>
              <a:latin typeface="+mn-lt"/>
              <a:ea typeface="+mn-ea"/>
            </a:endParaRPr>
          </a:p>
        </p:txBody>
      </p:sp>
      <p:sp>
        <p:nvSpPr>
          <p:cNvPr id="2"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2800" b="1" dirty="0"/>
              <a:t>製造業者における法令遵守体制</a:t>
            </a:r>
            <a:endParaRPr lang="ja-JP" altLang="en-US" sz="2800" b="1" dirty="0">
              <a:latin typeface="+mn-lt"/>
              <a:ea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35843" name="スライド番号プレースホルダー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F61BC39C-F01B-4EAB-9CAC-12416A2881A4}" type="slidenum">
              <a:rPr kumimoji="0" lang="en-US" altLang="ja-JP" sz="1200"/>
              <a:pPr>
                <a:spcBef>
                  <a:spcPct val="0"/>
                </a:spcBef>
                <a:buClrTx/>
                <a:buSzTx/>
                <a:buFontTx/>
                <a:buNone/>
              </a:pPr>
              <a:t>16</a:t>
            </a:fld>
            <a:endParaRPr kumimoji="0" lang="en-US" altLang="ja-JP" sz="1200"/>
          </a:p>
        </p:txBody>
      </p:sp>
      <p:sp>
        <p:nvSpPr>
          <p:cNvPr id="7" name="コンテンツ プレースホルダー 2"/>
          <p:cNvSpPr txBox="1">
            <a:spLocks/>
          </p:cNvSpPr>
          <p:nvPr/>
        </p:nvSpPr>
        <p:spPr>
          <a:xfrm>
            <a:off x="457200" y="1727200"/>
            <a:ext cx="8229600" cy="2479675"/>
          </a:xfrm>
          <a:prstGeom prst="rect">
            <a:avLst/>
          </a:prstGeom>
          <a:gradFill>
            <a:gsLst>
              <a:gs pos="0">
                <a:schemeClr val="accent1"/>
              </a:gs>
              <a:gs pos="50000">
                <a:schemeClr val="bg1"/>
              </a:gs>
              <a:gs pos="100000">
                <a:schemeClr val="accent1"/>
              </a:gs>
            </a:gsLst>
            <a:lin ang="2700000" scaled="1"/>
          </a:gradFill>
          <a:ln w="19050">
            <a:solidFill>
              <a:schemeClr val="tx1"/>
            </a:solidFill>
          </a:ln>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lnSpc>
                <a:spcPts val="3600"/>
              </a:lnSpc>
              <a:spcBef>
                <a:spcPts val="0"/>
              </a:spcBef>
              <a:buFont typeface="Arial" panose="020B0604020202020204" pitchFamily="34" charset="0"/>
              <a:buNone/>
              <a:defRPr/>
            </a:pPr>
            <a:r>
              <a:rPr lang="ja-JP" altLang="en-US" dirty="0"/>
              <a:t>法令遵守体制の基礎とは、</a:t>
            </a:r>
            <a:endParaRPr lang="en-US" altLang="ja-JP" dirty="0"/>
          </a:p>
          <a:p>
            <a:pPr marL="265113" indent="0" algn="ctr">
              <a:lnSpc>
                <a:spcPts val="3600"/>
              </a:lnSpc>
              <a:spcBef>
                <a:spcPts val="0"/>
              </a:spcBef>
              <a:buFont typeface="Arial" panose="020B0604020202020204" pitchFamily="34" charset="0"/>
              <a:buNone/>
              <a:defRPr/>
            </a:pPr>
            <a:r>
              <a:rPr lang="ja-JP" altLang="en-US" dirty="0"/>
              <a:t>事業者の全ての役職員に</a:t>
            </a:r>
            <a:endParaRPr lang="en-US" altLang="ja-JP" dirty="0"/>
          </a:p>
          <a:p>
            <a:pPr marL="265113" indent="0" algn="ctr">
              <a:lnSpc>
                <a:spcPts val="3600"/>
              </a:lnSpc>
              <a:spcBef>
                <a:spcPts val="0"/>
              </a:spcBef>
              <a:buFont typeface="Arial" panose="020B0604020202020204" pitchFamily="34" charset="0"/>
              <a:buNone/>
              <a:defRPr/>
            </a:pPr>
            <a:r>
              <a:rPr lang="ja-JP" altLang="en-US" dirty="0">
                <a:solidFill>
                  <a:srgbClr val="FF0000"/>
                </a:solidFill>
              </a:rPr>
              <a:t>「法令遵守を最優先して　業務を行う意識」</a:t>
            </a:r>
            <a:endParaRPr lang="en-US" altLang="ja-JP" dirty="0">
              <a:solidFill>
                <a:srgbClr val="FF0000"/>
              </a:solidFill>
            </a:endParaRPr>
          </a:p>
          <a:p>
            <a:pPr marL="265113" indent="0" algn="ctr">
              <a:lnSpc>
                <a:spcPts val="3600"/>
              </a:lnSpc>
              <a:spcBef>
                <a:spcPts val="0"/>
              </a:spcBef>
              <a:buFont typeface="Arial" panose="020B0604020202020204" pitchFamily="34" charset="0"/>
              <a:buNone/>
              <a:defRPr/>
            </a:pPr>
            <a:r>
              <a:rPr lang="ja-JP" altLang="en-US" dirty="0"/>
              <a:t>が根付いていること</a:t>
            </a:r>
          </a:p>
        </p:txBody>
      </p:sp>
      <p:sp>
        <p:nvSpPr>
          <p:cNvPr id="35846" name="正方形/長方形 7"/>
          <p:cNvSpPr>
            <a:spLocks noChangeArrowheads="1"/>
          </p:cNvSpPr>
          <p:nvPr/>
        </p:nvSpPr>
        <p:spPr bwMode="auto">
          <a:xfrm>
            <a:off x="566738" y="4687888"/>
            <a:ext cx="8229600" cy="95567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defRPr/>
            </a:pPr>
            <a:r>
              <a:rPr lang="ja-JP" altLang="en-US" sz="2800">
                <a:latin typeface="+mn-lt"/>
                <a:ea typeface="+mn-ea"/>
              </a:rPr>
              <a:t>製造業者（責任役員）は、従業者に対して</a:t>
            </a:r>
            <a:endParaRPr lang="en-US" altLang="ja-JP" sz="2800">
              <a:latin typeface="+mn-lt"/>
              <a:ea typeface="+mn-ea"/>
            </a:endParaRPr>
          </a:p>
          <a:p>
            <a:pPr algn="ctr">
              <a:spcBef>
                <a:spcPct val="0"/>
              </a:spcBef>
              <a:buClrTx/>
              <a:buSzTx/>
              <a:buFontTx/>
              <a:buNone/>
              <a:defRPr/>
            </a:pPr>
            <a:r>
              <a:rPr lang="ja-JP" altLang="en-US" sz="2800">
                <a:latin typeface="+mn-lt"/>
                <a:ea typeface="+mn-ea"/>
              </a:rPr>
              <a:t>法令遵守のための指針を示さなければならない </a:t>
            </a:r>
          </a:p>
        </p:txBody>
      </p:sp>
      <p:sp>
        <p:nvSpPr>
          <p:cNvPr id="3"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zh-TW" altLang="en-US" sz="2800" b="1">
                <a:latin typeface="+mn-lt"/>
                <a:ea typeface="+mn-ea"/>
              </a:rPr>
              <a:t>法令遵守体制整備</a:t>
            </a:r>
            <a:endParaRPr lang="zh-TW" altLang="en-US" sz="2800" b="1" dirty="0">
              <a:latin typeface="+mn-lt"/>
              <a:ea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37891" name="スライド番号プレースホルダー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EA35D5FA-B573-400C-961B-B053293083C5}" type="slidenum">
              <a:rPr kumimoji="0" lang="en-US" altLang="ja-JP" sz="1200"/>
              <a:pPr>
                <a:spcBef>
                  <a:spcPct val="0"/>
                </a:spcBef>
                <a:buClrTx/>
                <a:buSzTx/>
                <a:buFontTx/>
                <a:buNone/>
              </a:pPr>
              <a:t>17</a:t>
            </a:fld>
            <a:endParaRPr kumimoji="0" lang="en-US" altLang="ja-JP" sz="1200"/>
          </a:p>
        </p:txBody>
      </p:sp>
      <p:sp>
        <p:nvSpPr>
          <p:cNvPr id="7" name="コンテンツ プレースホルダー 2"/>
          <p:cNvSpPr txBox="1">
            <a:spLocks/>
          </p:cNvSpPr>
          <p:nvPr/>
        </p:nvSpPr>
        <p:spPr>
          <a:xfrm>
            <a:off x="457200" y="1727200"/>
            <a:ext cx="8229600" cy="2479675"/>
          </a:xfrm>
          <a:prstGeom prst="rect">
            <a:avLst/>
          </a:prstGeom>
          <a:gradFill>
            <a:gsLst>
              <a:gs pos="0">
                <a:schemeClr val="accent1"/>
              </a:gs>
              <a:gs pos="50000">
                <a:schemeClr val="bg1"/>
              </a:gs>
              <a:gs pos="100000">
                <a:schemeClr val="accent1"/>
              </a:gs>
            </a:gsLst>
            <a:lin ang="2700000" scaled="1"/>
          </a:gradFill>
          <a:ln w="19050">
            <a:solidFill>
              <a:schemeClr val="tx1"/>
            </a:solidFill>
          </a:ln>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20000"/>
              </a:lnSpc>
              <a:buFont typeface="Arial" panose="020B0604020202020204" pitchFamily="34" charset="0"/>
              <a:buNone/>
              <a:defRPr/>
            </a:pPr>
            <a:r>
              <a:rPr lang="ja-JP" altLang="en-US" dirty="0"/>
              <a:t>［責任役員のすべきこと・責任］</a:t>
            </a:r>
          </a:p>
          <a:p>
            <a:pPr marL="450850" indent="-450850">
              <a:lnSpc>
                <a:spcPct val="120000"/>
              </a:lnSpc>
              <a:buFont typeface="+mj-lt"/>
              <a:buAutoNum type="arabicPeriod"/>
              <a:defRPr/>
            </a:pPr>
            <a:r>
              <a:rPr lang="ja-JP" altLang="en-US" dirty="0"/>
              <a:t>法令遵守体制の構築</a:t>
            </a:r>
            <a:endParaRPr lang="en-US" altLang="ja-JP" dirty="0"/>
          </a:p>
          <a:p>
            <a:pPr marL="450850" indent="-450850">
              <a:lnSpc>
                <a:spcPct val="120000"/>
              </a:lnSpc>
              <a:buFont typeface="+mj-lt"/>
              <a:buAutoNum type="arabicPeriod"/>
              <a:defRPr/>
            </a:pPr>
            <a:r>
              <a:rPr lang="ja-JP" altLang="en-US" dirty="0"/>
              <a:t>薬事に関する法令を遵守するために主体的に行動</a:t>
            </a:r>
            <a:endParaRPr lang="en-US" altLang="ja-JP" dirty="0"/>
          </a:p>
          <a:p>
            <a:pPr marL="450850" indent="-450850">
              <a:lnSpc>
                <a:spcPct val="120000"/>
              </a:lnSpc>
              <a:buFont typeface="+mj-lt"/>
              <a:buAutoNum type="arabicPeriod"/>
              <a:defRPr/>
            </a:pPr>
            <a:r>
              <a:rPr lang="ja-JP" altLang="en-US" dirty="0"/>
              <a:t>事業者の法令違反について責任を負う</a:t>
            </a:r>
          </a:p>
        </p:txBody>
      </p:sp>
      <p:sp>
        <p:nvSpPr>
          <p:cNvPr id="37895" name="正方形/長方形 2"/>
          <p:cNvSpPr>
            <a:spLocks noChangeArrowheads="1"/>
          </p:cNvSpPr>
          <p:nvPr/>
        </p:nvSpPr>
        <p:spPr bwMode="auto">
          <a:xfrm>
            <a:off x="139700" y="4445000"/>
            <a:ext cx="8864600" cy="1816100"/>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marL="342900" indent="-342900">
              <a:spcBef>
                <a:spcPct val="0"/>
              </a:spcBef>
              <a:buClrTx/>
              <a:buSzTx/>
              <a:buFont typeface="Wingdings" panose="05000000000000000000" pitchFamily="2" charset="2"/>
              <a:buChar char="ü"/>
              <a:defRPr/>
            </a:pPr>
            <a:r>
              <a:rPr lang="ja-JP" altLang="en-US" sz="2400" dirty="0">
                <a:latin typeface="+mn-ea"/>
                <a:ea typeface="+mn-ea"/>
              </a:rPr>
              <a:t>株式会社（指名委員会等設置会社を除く）にあっては、</a:t>
            </a:r>
            <a:endParaRPr lang="en-US" altLang="ja-JP" sz="2400" dirty="0">
              <a:latin typeface="+mn-ea"/>
              <a:ea typeface="+mn-ea"/>
            </a:endParaRPr>
          </a:p>
          <a:p>
            <a:pPr>
              <a:spcBef>
                <a:spcPct val="0"/>
              </a:spcBef>
              <a:buClrTx/>
              <a:buSzTx/>
              <a:buFontTx/>
              <a:buNone/>
              <a:defRPr/>
            </a:pPr>
            <a:r>
              <a:rPr lang="ja-JP" altLang="en-US" sz="2400" dirty="0">
                <a:latin typeface="+mn-ea"/>
                <a:ea typeface="+mn-ea"/>
              </a:rPr>
              <a:t>　　 </a:t>
            </a:r>
            <a:r>
              <a:rPr lang="ja-JP" altLang="en-US" sz="2400" dirty="0">
                <a:solidFill>
                  <a:srgbClr val="FF0000"/>
                </a:solidFill>
                <a:latin typeface="+mn-ea"/>
                <a:ea typeface="+mn-ea"/>
              </a:rPr>
              <a:t>「会社を代表する取締役」及び「薬事に関する法令に関する</a:t>
            </a:r>
            <a:endParaRPr lang="en-US" altLang="ja-JP" sz="2400" dirty="0">
              <a:solidFill>
                <a:srgbClr val="FF0000"/>
              </a:solidFill>
              <a:latin typeface="+mn-ea"/>
              <a:ea typeface="+mn-ea"/>
            </a:endParaRPr>
          </a:p>
          <a:p>
            <a:pPr>
              <a:spcBef>
                <a:spcPct val="0"/>
              </a:spcBef>
              <a:buClrTx/>
              <a:buSzTx/>
              <a:buFontTx/>
              <a:buNone/>
              <a:defRPr/>
            </a:pPr>
            <a:r>
              <a:rPr lang="ja-JP" altLang="en-US" sz="2400" dirty="0">
                <a:solidFill>
                  <a:srgbClr val="FF0000"/>
                </a:solidFill>
                <a:latin typeface="+mn-ea"/>
                <a:ea typeface="+mn-ea"/>
              </a:rPr>
              <a:t>　　 業務を担当する取締役」はすべて「責任役員」に該当</a:t>
            </a:r>
            <a:r>
              <a:rPr lang="ja-JP" altLang="en-US" sz="2400" dirty="0">
                <a:latin typeface="+mn-ea"/>
                <a:ea typeface="+mn-ea"/>
              </a:rPr>
              <a:t>する。</a:t>
            </a:r>
            <a:endParaRPr lang="en-US" altLang="ja-JP" sz="2400" dirty="0">
              <a:latin typeface="+mn-ea"/>
              <a:ea typeface="+mn-ea"/>
            </a:endParaRPr>
          </a:p>
          <a:p>
            <a:pPr>
              <a:spcBef>
                <a:spcPct val="0"/>
              </a:spcBef>
              <a:buClrTx/>
              <a:buSzTx/>
              <a:buFontTx/>
              <a:buNone/>
              <a:defRPr/>
            </a:pPr>
            <a:endParaRPr lang="en-US" altLang="ja-JP" sz="1600" dirty="0">
              <a:latin typeface="+mn-lt"/>
              <a:ea typeface="+mn-ea"/>
            </a:endParaRPr>
          </a:p>
          <a:p>
            <a:pPr marL="342900" indent="-342900">
              <a:spcBef>
                <a:spcPct val="0"/>
              </a:spcBef>
              <a:buClrTx/>
              <a:buSzTx/>
              <a:buFont typeface="Wingdings" panose="05000000000000000000" pitchFamily="2" charset="2"/>
              <a:buChar char="ü"/>
              <a:defRPr/>
            </a:pPr>
            <a:r>
              <a:rPr lang="ja-JP" altLang="en-US" sz="2400" dirty="0">
                <a:solidFill>
                  <a:srgbClr val="FF0000"/>
                </a:solidFill>
                <a:latin typeface="+mn-lt"/>
                <a:ea typeface="+mn-ea"/>
              </a:rPr>
              <a:t>取締役ではない執行役員については「責任役員」に該当しない</a:t>
            </a:r>
            <a:r>
              <a:rPr lang="ja-JP" altLang="en-US" sz="2400" dirty="0">
                <a:latin typeface="+mn-lt"/>
                <a:ea typeface="+mn-ea"/>
              </a:rPr>
              <a:t>。</a:t>
            </a:r>
          </a:p>
        </p:txBody>
      </p:sp>
      <p:sp>
        <p:nvSpPr>
          <p:cNvPr id="5" name="テキスト ボックス 6"/>
          <p:cNvSpPr txBox="1">
            <a:spLocks noChangeArrowheads="1"/>
          </p:cNvSpPr>
          <p:nvPr/>
        </p:nvSpPr>
        <p:spPr bwMode="auto">
          <a:xfrm>
            <a:off x="6889750" y="1317625"/>
            <a:ext cx="1797050" cy="338138"/>
          </a:xfrm>
          <a:prstGeom prst="rect">
            <a:avLst/>
          </a:prstGeom>
          <a:noFill/>
          <a:ln w="9525">
            <a:noFill/>
            <a:miter lim="800000"/>
            <a:headEnd/>
            <a:tailEnd/>
          </a:ln>
        </p:spPr>
        <p:txBody>
          <a:bodyPr>
            <a:spAutoFit/>
          </a:bodyPr>
          <a:lstStyle/>
          <a:p>
            <a:pPr algn="r" eaLnBrk="1" hangingPunct="1">
              <a:defRPr/>
            </a:pPr>
            <a:r>
              <a:rPr lang="en-US" altLang="ja-JP" sz="1600" b="1" dirty="0">
                <a:solidFill>
                  <a:schemeClr val="tx1"/>
                </a:solidFill>
                <a:latin typeface="+mn-lt"/>
                <a:ea typeface="+mn-ea"/>
              </a:rPr>
              <a:t>Ⅲ-8 p154    </a:t>
            </a:r>
            <a:endParaRPr lang="ja-JP" altLang="en-US" sz="1600" b="1" dirty="0">
              <a:solidFill>
                <a:schemeClr val="tx1"/>
              </a:solidFill>
              <a:latin typeface="+mn-lt"/>
              <a:ea typeface="+mn-ea"/>
            </a:endParaRPr>
          </a:p>
        </p:txBody>
      </p:sp>
      <p:sp>
        <p:nvSpPr>
          <p:cNvPr id="2"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2800" b="1" dirty="0">
                <a:latin typeface="+mn-lt"/>
                <a:ea typeface="+mn-ea"/>
              </a:rPr>
              <a:t>責任役員の明確化</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39939" name="スライド番号プレースホルダー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5E3F0863-BD5A-44D3-B0D9-0D490A31C7B3}" type="slidenum">
              <a:rPr kumimoji="0" lang="en-US" altLang="ja-JP" sz="1200"/>
              <a:pPr>
                <a:spcBef>
                  <a:spcPct val="0"/>
                </a:spcBef>
                <a:buClrTx/>
                <a:buSzTx/>
                <a:buFontTx/>
                <a:buNone/>
              </a:pPr>
              <a:t>18</a:t>
            </a:fld>
            <a:endParaRPr kumimoji="0" lang="en-US" altLang="ja-JP" sz="1200"/>
          </a:p>
        </p:txBody>
      </p:sp>
      <p:sp>
        <p:nvSpPr>
          <p:cNvPr id="7" name="コンテンツ プレースホルダー 2"/>
          <p:cNvSpPr txBox="1">
            <a:spLocks/>
          </p:cNvSpPr>
          <p:nvPr/>
        </p:nvSpPr>
        <p:spPr>
          <a:xfrm>
            <a:off x="457200" y="1727200"/>
            <a:ext cx="8229600" cy="2479675"/>
          </a:xfrm>
          <a:prstGeom prst="rect">
            <a:avLst/>
          </a:prstGeom>
          <a:gradFill>
            <a:gsLst>
              <a:gs pos="0">
                <a:schemeClr val="accent1"/>
              </a:gs>
              <a:gs pos="50000">
                <a:schemeClr val="bg1"/>
              </a:gs>
              <a:gs pos="100000">
                <a:schemeClr val="accent1"/>
              </a:gs>
            </a:gsLst>
            <a:lin ang="2700000" scaled="1"/>
          </a:gradFill>
          <a:ln w="19050">
            <a:solidFill>
              <a:schemeClr val="tx1"/>
            </a:solidFill>
          </a:ln>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20000"/>
              </a:lnSpc>
              <a:buFont typeface="Arial" panose="020B0604020202020204" pitchFamily="34" charset="0"/>
              <a:buNone/>
              <a:defRPr/>
            </a:pPr>
            <a:r>
              <a:rPr lang="ja-JP" altLang="en-US" dirty="0"/>
              <a:t>法令遵守に関して重要な役割を有していることを鑑み、その役割が十分に果たされるよう必要な業務を適正に遂行することができる</a:t>
            </a:r>
            <a:r>
              <a:rPr lang="ja-JP" altLang="en-US" dirty="0">
                <a:solidFill>
                  <a:srgbClr val="FF0000"/>
                </a:solidFill>
              </a:rPr>
              <a:t>能力及び経験を有する者を選任</a:t>
            </a:r>
            <a:r>
              <a:rPr lang="ja-JP" altLang="en-US" dirty="0"/>
              <a:t>しなければ</a:t>
            </a:r>
            <a:r>
              <a:rPr lang="ja-JP" altLang="en-US"/>
              <a:t>ならない。</a:t>
            </a:r>
            <a:endParaRPr lang="en-US" altLang="ja-JP" strike="sngStrike" dirty="0">
              <a:highlight>
                <a:srgbClr val="FFFF00"/>
              </a:highlight>
            </a:endParaRPr>
          </a:p>
        </p:txBody>
      </p:sp>
      <p:sp>
        <p:nvSpPr>
          <p:cNvPr id="5" name="テキスト ボックス 6"/>
          <p:cNvSpPr txBox="1">
            <a:spLocks noChangeArrowheads="1"/>
          </p:cNvSpPr>
          <p:nvPr/>
        </p:nvSpPr>
        <p:spPr bwMode="auto">
          <a:xfrm>
            <a:off x="6889750" y="1317625"/>
            <a:ext cx="1797050" cy="338138"/>
          </a:xfrm>
          <a:prstGeom prst="rect">
            <a:avLst/>
          </a:prstGeom>
          <a:noFill/>
          <a:ln w="9525">
            <a:noFill/>
            <a:miter lim="800000"/>
            <a:headEnd/>
            <a:tailEnd/>
          </a:ln>
        </p:spPr>
        <p:txBody>
          <a:bodyPr>
            <a:spAutoFit/>
          </a:bodyPr>
          <a:lstStyle/>
          <a:p>
            <a:pPr algn="r" eaLnBrk="1" hangingPunct="1">
              <a:defRPr/>
            </a:pPr>
            <a:r>
              <a:rPr lang="en-US" altLang="ja-JP" sz="1600" b="1" dirty="0">
                <a:solidFill>
                  <a:schemeClr val="tx1"/>
                </a:solidFill>
                <a:latin typeface="+mn-lt"/>
                <a:ea typeface="+mn-ea"/>
              </a:rPr>
              <a:t>Ⅲ-5 p151     </a:t>
            </a:r>
            <a:endParaRPr lang="ja-JP" altLang="en-US" sz="1600" b="1" dirty="0">
              <a:solidFill>
                <a:schemeClr val="tx1"/>
              </a:solidFill>
              <a:latin typeface="+mn-lt"/>
              <a:ea typeface="+mn-ea"/>
            </a:endParaRPr>
          </a:p>
        </p:txBody>
      </p:sp>
      <p:sp>
        <p:nvSpPr>
          <p:cNvPr id="2"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2800" b="1" dirty="0">
                <a:latin typeface="+mn-lt"/>
                <a:ea typeface="+mn-ea"/>
              </a:rPr>
              <a:t>製造管理者の選任</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dirty="0" err="1">
                <a:latin typeface="+mn-lt"/>
                <a:ea typeface="+mn-ea"/>
              </a:rPr>
              <a:t>日本医薬品原薬工業会</a:t>
            </a:r>
            <a:r>
              <a:rPr kumimoji="0" lang="en-US" altLang="ja-JP" sz="1200" dirty="0">
                <a:latin typeface="+mn-lt"/>
                <a:ea typeface="+mn-ea"/>
              </a:rPr>
              <a:t>　</a:t>
            </a:r>
            <a:r>
              <a:rPr kumimoji="0" lang="en-US" altLang="ja-JP" sz="1200" dirty="0" err="1">
                <a:latin typeface="+mn-lt"/>
                <a:ea typeface="+mn-ea"/>
              </a:rPr>
              <a:t>法規委員会</a:t>
            </a:r>
            <a:endParaRPr kumimoji="0" lang="en-US" altLang="ja-JP" sz="1200" dirty="0">
              <a:latin typeface="+mn-lt"/>
              <a:ea typeface="+mn-ea"/>
            </a:endParaRPr>
          </a:p>
        </p:txBody>
      </p:sp>
      <p:sp>
        <p:nvSpPr>
          <p:cNvPr id="41987" name="スライド番号プレースホルダー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1D5BAC5A-ECDD-4579-8C06-A60497ADAE82}" type="slidenum">
              <a:rPr kumimoji="0" lang="en-US" altLang="ja-JP" sz="1200"/>
              <a:pPr>
                <a:spcBef>
                  <a:spcPct val="0"/>
                </a:spcBef>
                <a:buClrTx/>
                <a:buSzTx/>
                <a:buFontTx/>
                <a:buNone/>
              </a:pPr>
              <a:t>19</a:t>
            </a:fld>
            <a:endParaRPr kumimoji="0" lang="en-US" altLang="ja-JP" sz="1200"/>
          </a:p>
        </p:txBody>
      </p:sp>
      <p:sp>
        <p:nvSpPr>
          <p:cNvPr id="7" name="コンテンツ プレースホルダー 2"/>
          <p:cNvSpPr txBox="1">
            <a:spLocks/>
          </p:cNvSpPr>
          <p:nvPr/>
        </p:nvSpPr>
        <p:spPr>
          <a:xfrm>
            <a:off x="457200" y="1727200"/>
            <a:ext cx="8229600" cy="2479675"/>
          </a:xfrm>
          <a:prstGeom prst="rect">
            <a:avLst/>
          </a:prstGeom>
          <a:gradFill>
            <a:gsLst>
              <a:gs pos="0">
                <a:schemeClr val="accent1"/>
              </a:gs>
              <a:gs pos="50000">
                <a:schemeClr val="bg1"/>
              </a:gs>
              <a:gs pos="100000">
                <a:schemeClr val="accent1"/>
              </a:gs>
            </a:gsLst>
            <a:lin ang="2700000" scaled="1"/>
          </a:gradFill>
          <a:ln w="19050">
            <a:solidFill>
              <a:schemeClr val="tx1"/>
            </a:solidFill>
          </a:ln>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20000"/>
              </a:lnSpc>
              <a:buFont typeface="Arial" panose="020B0604020202020204" pitchFamily="34" charset="0"/>
              <a:buNone/>
              <a:defRPr/>
            </a:pPr>
            <a:r>
              <a:rPr lang="ja-JP" altLang="en-US" dirty="0"/>
              <a:t>製造管理・品質管理を公正かつ適正に行うために必要があるときは、製造業者に対し、</a:t>
            </a:r>
            <a:r>
              <a:rPr lang="ja-JP" altLang="en-US" dirty="0">
                <a:solidFill>
                  <a:srgbClr val="FF0000"/>
                </a:solidFill>
              </a:rPr>
              <a:t>意見を書面により述べなければならない。</a:t>
            </a:r>
            <a:endParaRPr lang="en-US" altLang="ja-JP" dirty="0">
              <a:solidFill>
                <a:srgbClr val="FF0000"/>
              </a:solidFill>
            </a:endParaRPr>
          </a:p>
        </p:txBody>
      </p:sp>
      <p:sp>
        <p:nvSpPr>
          <p:cNvPr id="41990" name="正方形/長方形 7"/>
          <p:cNvSpPr>
            <a:spLocks noChangeArrowheads="1"/>
          </p:cNvSpPr>
          <p:nvPr/>
        </p:nvSpPr>
        <p:spPr bwMode="auto">
          <a:xfrm>
            <a:off x="457200" y="4378325"/>
            <a:ext cx="8229600" cy="2066925"/>
          </a:xfrm>
          <a:prstGeom prst="rect">
            <a:avLst/>
          </a:prstGeom>
          <a:noFill/>
          <a:ln>
            <a:noFill/>
          </a:ln>
        </p:spPr>
        <p:txBody>
          <a:bodyPr>
            <a:spAutoFit/>
          </a:bodyPr>
          <a:lstStyle>
            <a:lvl1pPr marL="450850" indent="-450850">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ts val="1000"/>
              </a:spcBef>
              <a:buClrTx/>
              <a:buSzTx/>
              <a:buFont typeface="Wingdings" panose="05000000000000000000" pitchFamily="2" charset="2"/>
              <a:buChar char="ü"/>
              <a:defRPr/>
            </a:pPr>
            <a:r>
              <a:rPr lang="ja-JP" altLang="en-US" sz="2400" dirty="0">
                <a:solidFill>
                  <a:srgbClr val="FF0000"/>
                </a:solidFill>
                <a:latin typeface="+mn-lt"/>
                <a:ea typeface="+mn-ea"/>
              </a:rPr>
              <a:t>法令及び実務に精通</a:t>
            </a:r>
            <a:r>
              <a:rPr lang="ja-JP" altLang="en-US" sz="2400" dirty="0">
                <a:solidFill>
                  <a:srgbClr val="000000"/>
                </a:solidFill>
                <a:latin typeface="+mn-lt"/>
                <a:ea typeface="+mn-ea"/>
              </a:rPr>
              <a:t>しており、</a:t>
            </a:r>
            <a:r>
              <a:rPr lang="ja-JP" altLang="en-US" sz="2400" dirty="0">
                <a:solidFill>
                  <a:srgbClr val="FF0000"/>
                </a:solidFill>
                <a:latin typeface="+mn-lt"/>
                <a:ea typeface="+mn-ea"/>
              </a:rPr>
              <a:t>問題点を最も実効的に知り得る者</a:t>
            </a:r>
            <a:r>
              <a:rPr lang="ja-JP" altLang="en-US" sz="2400" dirty="0">
                <a:solidFill>
                  <a:srgbClr val="000000"/>
                </a:solidFill>
                <a:latin typeface="+mn-lt"/>
                <a:ea typeface="+mn-ea"/>
              </a:rPr>
              <a:t>であること。</a:t>
            </a:r>
            <a:endParaRPr lang="en-US" altLang="ja-JP" sz="2400" dirty="0">
              <a:solidFill>
                <a:srgbClr val="000000"/>
              </a:solidFill>
              <a:latin typeface="+mn-lt"/>
              <a:ea typeface="+mn-ea"/>
            </a:endParaRPr>
          </a:p>
          <a:p>
            <a:pPr eaLnBrk="1" hangingPunct="1">
              <a:spcBef>
                <a:spcPts val="1000"/>
              </a:spcBef>
              <a:buClrTx/>
              <a:buSzTx/>
              <a:buFont typeface="Wingdings" panose="05000000000000000000" pitchFamily="2" charset="2"/>
              <a:buChar char="ü"/>
              <a:defRPr/>
            </a:pPr>
            <a:r>
              <a:rPr lang="ja-JP" altLang="en-US" sz="2400" dirty="0">
                <a:solidFill>
                  <a:srgbClr val="000000"/>
                </a:solidFill>
                <a:latin typeface="+mn-lt"/>
                <a:ea typeface="+mn-ea"/>
              </a:rPr>
              <a:t>認識した問題点について、製造業者に対して適時に報告するとともに、必要な改善のための措置を含む意見を忌憚なく述べることが求められる。</a:t>
            </a:r>
            <a:endParaRPr lang="en-US" altLang="ja-JP" sz="2400" dirty="0">
              <a:solidFill>
                <a:srgbClr val="000000"/>
              </a:solidFill>
              <a:latin typeface="+mn-lt"/>
              <a:ea typeface="+mn-ea"/>
            </a:endParaRPr>
          </a:p>
        </p:txBody>
      </p:sp>
      <p:sp>
        <p:nvSpPr>
          <p:cNvPr id="6" name="テキスト ボックス 6"/>
          <p:cNvSpPr txBox="1">
            <a:spLocks noChangeArrowheads="1"/>
          </p:cNvSpPr>
          <p:nvPr/>
        </p:nvSpPr>
        <p:spPr bwMode="auto">
          <a:xfrm>
            <a:off x="6889750" y="1317625"/>
            <a:ext cx="1797050" cy="338138"/>
          </a:xfrm>
          <a:prstGeom prst="rect">
            <a:avLst/>
          </a:prstGeom>
          <a:noFill/>
          <a:ln w="9525">
            <a:noFill/>
            <a:miter lim="800000"/>
            <a:headEnd/>
            <a:tailEnd/>
          </a:ln>
        </p:spPr>
        <p:txBody>
          <a:bodyPr>
            <a:spAutoFit/>
          </a:bodyPr>
          <a:lstStyle/>
          <a:p>
            <a:pPr algn="r" eaLnBrk="1" hangingPunct="1">
              <a:defRPr/>
            </a:pPr>
            <a:r>
              <a:rPr lang="en-US" altLang="ja-JP" sz="1600" b="1" dirty="0">
                <a:solidFill>
                  <a:schemeClr val="tx1"/>
                </a:solidFill>
                <a:latin typeface="+mn-lt"/>
                <a:ea typeface="+mn-ea"/>
              </a:rPr>
              <a:t>Ⅲ-6 p152    </a:t>
            </a:r>
            <a:endParaRPr lang="ja-JP" altLang="en-US" sz="1600" b="1" dirty="0">
              <a:solidFill>
                <a:schemeClr val="tx1"/>
              </a:solidFill>
              <a:latin typeface="+mn-lt"/>
              <a:ea typeface="+mn-ea"/>
            </a:endParaRPr>
          </a:p>
        </p:txBody>
      </p:sp>
      <p:sp>
        <p:nvSpPr>
          <p:cNvPr id="3"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2800" b="1" dirty="0">
                <a:latin typeface="+mn-lt"/>
                <a:ea typeface="+mn-ea"/>
              </a:rPr>
              <a:t>製造管理者による意見申述義務</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noChangeArrowheads="1"/>
          </p:cNvSpPr>
          <p:nvPr>
            <p:ph type="title"/>
          </p:nvPr>
        </p:nvSpPr>
        <p:spPr/>
        <p:txBody>
          <a:bodyPr/>
          <a:lstStyle/>
          <a:p>
            <a:pPr algn="ctr">
              <a:defRPr/>
            </a:pPr>
            <a:r>
              <a:rPr lang="ja-JP" altLang="en-US" dirty="0">
                <a:latin typeface="+mn-lt"/>
                <a:ea typeface="+mn-ea"/>
              </a:rPr>
              <a:t>本教育資料の構成（概要）</a:t>
            </a:r>
          </a:p>
        </p:txBody>
      </p:sp>
      <p:sp>
        <p:nvSpPr>
          <p:cNvPr id="7171" name="フッター プレースホルダー 3"/>
          <p:cNvSpPr>
            <a:spLocks noGrp="1" noChangeArrowheads="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dirty="0" err="1">
                <a:latin typeface="+mn-lt"/>
                <a:ea typeface="+mn-ea"/>
              </a:rPr>
              <a:t>日本医薬品原薬工業会</a:t>
            </a:r>
            <a:r>
              <a:rPr kumimoji="0" lang="en-US" altLang="ja-JP" sz="1200" dirty="0">
                <a:latin typeface="+mn-lt"/>
                <a:ea typeface="+mn-ea"/>
              </a:rPr>
              <a:t>　</a:t>
            </a:r>
            <a:r>
              <a:rPr kumimoji="0" lang="en-US" altLang="ja-JP" sz="1200" dirty="0" err="1">
                <a:latin typeface="+mn-lt"/>
                <a:ea typeface="+mn-ea"/>
              </a:rPr>
              <a:t>法規委員会</a:t>
            </a:r>
            <a:endParaRPr kumimoji="0" lang="en-US" altLang="ja-JP" sz="1200" dirty="0">
              <a:latin typeface="+mn-lt"/>
              <a:ea typeface="+mn-ea"/>
            </a:endParaRPr>
          </a:p>
        </p:txBody>
      </p:sp>
      <p:sp>
        <p:nvSpPr>
          <p:cNvPr id="7172" name="スライド番号プレースホルダー 4"/>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A6EEE659-BC9F-4597-AA9C-5206DBA564EB}" type="slidenum">
              <a:rPr kumimoji="0" lang="en-US" altLang="ja-JP" sz="1200"/>
              <a:pPr>
                <a:spcBef>
                  <a:spcPct val="0"/>
                </a:spcBef>
                <a:buClrTx/>
                <a:buSzTx/>
                <a:buFontTx/>
                <a:buNone/>
              </a:pPr>
              <a:t>2</a:t>
            </a:fld>
            <a:endParaRPr kumimoji="0" lang="en-US" altLang="ja-JP" sz="1200"/>
          </a:p>
        </p:txBody>
      </p:sp>
      <p:pic>
        <p:nvPicPr>
          <p:cNvPr id="7173" name="図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550" y="1016000"/>
            <a:ext cx="6583363" cy="500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図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9950" y="6181725"/>
            <a:ext cx="198755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図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90900" y="6151563"/>
            <a:ext cx="49212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dirty="0" err="1">
                <a:latin typeface="+mn-lt"/>
                <a:ea typeface="+mn-ea"/>
              </a:rPr>
              <a:t>日本医薬品原薬工業会</a:t>
            </a:r>
            <a:r>
              <a:rPr kumimoji="0" lang="en-US" altLang="ja-JP" sz="1200" dirty="0">
                <a:latin typeface="+mn-lt"/>
                <a:ea typeface="+mn-ea"/>
              </a:rPr>
              <a:t>　</a:t>
            </a:r>
            <a:r>
              <a:rPr kumimoji="0" lang="en-US" altLang="ja-JP" sz="1200" dirty="0" err="1">
                <a:latin typeface="+mn-lt"/>
                <a:ea typeface="+mn-ea"/>
              </a:rPr>
              <a:t>法規委員会</a:t>
            </a:r>
            <a:endParaRPr kumimoji="0" lang="en-US" altLang="ja-JP" sz="1200" dirty="0">
              <a:latin typeface="+mn-lt"/>
              <a:ea typeface="+mn-ea"/>
            </a:endParaRPr>
          </a:p>
        </p:txBody>
      </p:sp>
      <p:sp>
        <p:nvSpPr>
          <p:cNvPr id="44035" name="スライド番号プレースホルダー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57D5C980-FADA-4328-82E8-FE6E491A0884}" type="slidenum">
              <a:rPr kumimoji="0" lang="en-US" altLang="ja-JP" sz="1200"/>
              <a:pPr>
                <a:spcBef>
                  <a:spcPct val="0"/>
                </a:spcBef>
                <a:buClrTx/>
                <a:buSzTx/>
                <a:buFontTx/>
                <a:buNone/>
              </a:pPr>
              <a:t>20</a:t>
            </a:fld>
            <a:endParaRPr kumimoji="0" lang="en-US" altLang="ja-JP" sz="1200"/>
          </a:p>
        </p:txBody>
      </p:sp>
      <p:sp>
        <p:nvSpPr>
          <p:cNvPr id="5" name="テキスト ボックス 6"/>
          <p:cNvSpPr txBox="1">
            <a:spLocks noChangeArrowheads="1"/>
          </p:cNvSpPr>
          <p:nvPr/>
        </p:nvSpPr>
        <p:spPr bwMode="auto">
          <a:xfrm>
            <a:off x="6889750" y="1317625"/>
            <a:ext cx="1797050" cy="338138"/>
          </a:xfrm>
          <a:prstGeom prst="rect">
            <a:avLst/>
          </a:prstGeom>
          <a:noFill/>
          <a:ln w="9525">
            <a:noFill/>
            <a:miter lim="800000"/>
            <a:headEnd/>
            <a:tailEnd/>
          </a:ln>
        </p:spPr>
        <p:txBody>
          <a:bodyPr>
            <a:spAutoFit/>
          </a:bodyPr>
          <a:lstStyle/>
          <a:p>
            <a:pPr algn="r" eaLnBrk="1" hangingPunct="1">
              <a:defRPr/>
            </a:pPr>
            <a:r>
              <a:rPr lang="en-US" altLang="ja-JP" sz="1600" b="1" dirty="0">
                <a:solidFill>
                  <a:schemeClr val="tx1"/>
                </a:solidFill>
                <a:latin typeface="+mn-lt"/>
                <a:ea typeface="+mn-ea"/>
              </a:rPr>
              <a:t>Ⅲ-7 p153    </a:t>
            </a:r>
            <a:endParaRPr lang="ja-JP" altLang="en-US" sz="1600" b="1" dirty="0">
              <a:solidFill>
                <a:schemeClr val="tx1"/>
              </a:solidFill>
              <a:latin typeface="+mn-lt"/>
              <a:ea typeface="+mn-ea"/>
            </a:endParaRPr>
          </a:p>
        </p:txBody>
      </p:sp>
      <p:sp>
        <p:nvSpPr>
          <p:cNvPr id="8" name="コンテンツ プレースホルダー 2"/>
          <p:cNvSpPr txBox="1">
            <a:spLocks/>
          </p:cNvSpPr>
          <p:nvPr/>
        </p:nvSpPr>
        <p:spPr>
          <a:xfrm>
            <a:off x="457200" y="1727200"/>
            <a:ext cx="8229600" cy="2219325"/>
          </a:xfrm>
          <a:prstGeom prst="rect">
            <a:avLst/>
          </a:prstGeom>
          <a:gradFill>
            <a:gsLst>
              <a:gs pos="0">
                <a:schemeClr val="accent1"/>
              </a:gs>
              <a:gs pos="50000">
                <a:schemeClr val="bg1"/>
              </a:gs>
              <a:gs pos="100000">
                <a:schemeClr val="accent1"/>
              </a:gs>
            </a:gsLst>
            <a:lin ang="2700000" scaled="1"/>
          </a:gradFill>
          <a:ln w="19050">
            <a:solidFill>
              <a:schemeClr val="tx1"/>
            </a:solidFill>
          </a:ln>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20000"/>
              </a:lnSpc>
              <a:buFont typeface="Arial" panose="020B0604020202020204" pitchFamily="34" charset="0"/>
              <a:buNone/>
              <a:defRPr/>
            </a:pPr>
            <a:r>
              <a:rPr lang="ja-JP" altLang="en-US" dirty="0"/>
              <a:t>製造業者は、</a:t>
            </a:r>
            <a:r>
              <a:rPr lang="ja-JP" altLang="en-US" dirty="0">
                <a:solidFill>
                  <a:srgbClr val="FF0000"/>
                </a:solidFill>
              </a:rPr>
              <a:t>製造管理者の意見を尊重し、法令遵守のために措置を講じる必要があるかどうかを検討</a:t>
            </a:r>
            <a:r>
              <a:rPr lang="ja-JP" altLang="en-US" dirty="0"/>
              <a:t>しなければならない。</a:t>
            </a:r>
            <a:endParaRPr lang="en-US" altLang="ja-JP" dirty="0"/>
          </a:p>
        </p:txBody>
      </p:sp>
      <p:sp>
        <p:nvSpPr>
          <p:cNvPr id="9" name="正方形/長方形 7"/>
          <p:cNvSpPr>
            <a:spLocks noChangeArrowheads="1"/>
          </p:cNvSpPr>
          <p:nvPr/>
        </p:nvSpPr>
        <p:spPr bwMode="auto">
          <a:xfrm>
            <a:off x="457200" y="4165600"/>
            <a:ext cx="8229600" cy="2214563"/>
          </a:xfrm>
          <a:prstGeom prst="rect">
            <a:avLst/>
          </a:prstGeom>
          <a:noFill/>
          <a:ln>
            <a:noFill/>
          </a:ln>
        </p:spPr>
        <p:txBody>
          <a:bodyPr>
            <a:spAutoFit/>
          </a:bodyPr>
          <a:lstStyle>
            <a:lvl1pPr marL="450850" indent="-450850">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spcBef>
                <a:spcPts val="1000"/>
              </a:spcBef>
              <a:buClrTx/>
              <a:buSzTx/>
              <a:buFont typeface="Wingdings" panose="05000000000000000000" pitchFamily="2" charset="2"/>
              <a:buChar char="ü"/>
              <a:defRPr/>
            </a:pPr>
            <a:r>
              <a:rPr lang="ja-JP" altLang="en-US" sz="2400" dirty="0">
                <a:solidFill>
                  <a:srgbClr val="000000"/>
                </a:solidFill>
                <a:latin typeface="+mn-lt"/>
                <a:ea typeface="+mn-ea"/>
              </a:rPr>
              <a:t>製造業者は措置を講じる必要がある場合は、当該措置を講じなければならない。製造業者は、</a:t>
            </a:r>
            <a:r>
              <a:rPr lang="ja-JP" altLang="en-US" sz="2400" dirty="0">
                <a:solidFill>
                  <a:srgbClr val="FF0000"/>
                </a:solidFill>
                <a:latin typeface="+mn-lt"/>
                <a:ea typeface="+mn-ea"/>
              </a:rPr>
              <a:t>講じた措置の内容について記録した上で、適切に保存</a:t>
            </a:r>
            <a:r>
              <a:rPr lang="ja-JP" altLang="en-US" sz="2400" dirty="0">
                <a:solidFill>
                  <a:srgbClr val="000000"/>
                </a:solidFill>
                <a:latin typeface="+mn-lt"/>
                <a:ea typeface="+mn-ea"/>
              </a:rPr>
              <a:t>しなければならない。</a:t>
            </a:r>
            <a:endParaRPr lang="en-US" altLang="ja-JP" sz="2400" dirty="0">
              <a:solidFill>
                <a:srgbClr val="000000"/>
              </a:solidFill>
              <a:latin typeface="+mn-lt"/>
              <a:ea typeface="+mn-ea"/>
            </a:endParaRPr>
          </a:p>
          <a:p>
            <a:pPr eaLnBrk="1" hangingPunct="1">
              <a:lnSpc>
                <a:spcPct val="90000"/>
              </a:lnSpc>
              <a:spcBef>
                <a:spcPts val="1000"/>
              </a:spcBef>
              <a:buClrTx/>
              <a:buSzTx/>
              <a:buFont typeface="Wingdings" panose="05000000000000000000" pitchFamily="2" charset="2"/>
              <a:buChar char="ü"/>
              <a:defRPr/>
            </a:pPr>
            <a:r>
              <a:rPr lang="ja-JP" altLang="en-US" sz="2400" dirty="0">
                <a:solidFill>
                  <a:srgbClr val="000000"/>
                </a:solidFill>
                <a:latin typeface="+mn-lt"/>
                <a:ea typeface="+mn-ea"/>
              </a:rPr>
              <a:t>製造業者は、製造管理者から意見が述べられたにもかかわらず</a:t>
            </a:r>
            <a:r>
              <a:rPr lang="ja-JP" altLang="en-US" sz="2400" dirty="0">
                <a:solidFill>
                  <a:srgbClr val="FF0000"/>
                </a:solidFill>
                <a:latin typeface="+mn-lt"/>
                <a:ea typeface="+mn-ea"/>
              </a:rPr>
              <a:t>措置を講じない場合には、措置を講じない旨及びその理由を記録した上で適切に保存</a:t>
            </a:r>
            <a:r>
              <a:rPr lang="ja-JP" altLang="en-US" sz="2400" dirty="0">
                <a:solidFill>
                  <a:srgbClr val="000000"/>
                </a:solidFill>
                <a:latin typeface="+mn-lt"/>
                <a:ea typeface="+mn-ea"/>
              </a:rPr>
              <a:t>しなければならない。</a:t>
            </a:r>
            <a:endParaRPr lang="en-US" altLang="ja-JP" sz="2400" dirty="0">
              <a:solidFill>
                <a:srgbClr val="000000"/>
              </a:solidFill>
              <a:latin typeface="+mn-lt"/>
              <a:ea typeface="+mn-ea"/>
            </a:endParaRPr>
          </a:p>
        </p:txBody>
      </p:sp>
      <p:sp>
        <p:nvSpPr>
          <p:cNvPr id="2"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2400" b="1" dirty="0">
                <a:latin typeface="+mn-lt"/>
                <a:ea typeface="+mn-ea"/>
              </a:rPr>
              <a:t>製造業者による製造管理者の意見尊重および措置義務</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図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550" y="1016000"/>
            <a:ext cx="6583363" cy="500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タイトル 1"/>
          <p:cNvSpPr>
            <a:spLocks noGrp="1" noChangeArrowheads="1"/>
          </p:cNvSpPr>
          <p:nvPr>
            <p:ph type="title"/>
          </p:nvPr>
        </p:nvSpPr>
        <p:spPr/>
        <p:txBody>
          <a:bodyPr/>
          <a:lstStyle/>
          <a:p>
            <a:pPr algn="ctr">
              <a:defRPr/>
            </a:pPr>
            <a:r>
              <a:rPr lang="ja-JP" altLang="en-US">
                <a:latin typeface="+mn-lt"/>
                <a:ea typeface="+mn-ea"/>
              </a:rPr>
              <a:t>本教育資料の構成（概要）</a:t>
            </a:r>
          </a:p>
        </p:txBody>
      </p:sp>
      <p:sp>
        <p:nvSpPr>
          <p:cNvPr id="9220" name="フッター プレースホルダー 3"/>
          <p:cNvSpPr>
            <a:spLocks noGrp="1" noChangeArrowheads="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9221" name="スライド番号プレースホルダー 4"/>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C6111920-F1B7-4736-827C-5A76DB1747C7}" type="slidenum">
              <a:rPr kumimoji="0" lang="en-US" altLang="ja-JP" sz="1200"/>
              <a:pPr>
                <a:spcBef>
                  <a:spcPct val="0"/>
                </a:spcBef>
                <a:buClrTx/>
                <a:buSzTx/>
                <a:buFontTx/>
                <a:buNone/>
              </a:pPr>
              <a:t>3</a:t>
            </a:fld>
            <a:endParaRPr kumimoji="0" lang="en-US" altLang="ja-JP" sz="1200"/>
          </a:p>
        </p:txBody>
      </p:sp>
      <p:sp>
        <p:nvSpPr>
          <p:cNvPr id="9222" name="AutoShape 17"/>
          <p:cNvSpPr>
            <a:spLocks/>
          </p:cNvSpPr>
          <p:nvPr/>
        </p:nvSpPr>
        <p:spPr bwMode="auto">
          <a:xfrm>
            <a:off x="6649630" y="948531"/>
            <a:ext cx="2263775" cy="746125"/>
          </a:xfrm>
          <a:prstGeom prst="borderCallout1">
            <a:avLst>
              <a:gd name="adj1" fmla="val 25806"/>
              <a:gd name="adj2" fmla="val 1131"/>
              <a:gd name="adj3" fmla="val 114052"/>
              <a:gd name="adj4" fmla="val -56527"/>
            </a:avLst>
          </a:prstGeom>
          <a:solidFill>
            <a:srgbClr val="FFFF99"/>
          </a:solidFill>
          <a:ln w="28575">
            <a:solidFill>
              <a:srgbClr val="FF0000"/>
            </a:solidFill>
            <a:miter lim="800000"/>
            <a:headEnd/>
            <a:tailEnd/>
          </a:ln>
          <a:effectLst/>
        </p:spPr>
        <p:txBody>
          <a:bodyPr lIns="90000" tIns="46800" rIns="90000" bIns="468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defRPr/>
            </a:pPr>
            <a:r>
              <a:rPr lang="en-US" altLang="ja-JP" sz="1800" b="1" dirty="0">
                <a:solidFill>
                  <a:srgbClr val="FF0000"/>
                </a:solidFill>
                <a:latin typeface="+mn-lt"/>
                <a:ea typeface="+mn-ea"/>
              </a:rPr>
              <a:t>『</a:t>
            </a:r>
            <a:r>
              <a:rPr lang="ja-JP" altLang="en-US" sz="1800" b="1" dirty="0">
                <a:solidFill>
                  <a:srgbClr val="FF0000"/>
                </a:solidFill>
                <a:latin typeface="+mn-lt"/>
                <a:ea typeface="+mn-ea"/>
              </a:rPr>
              <a:t>医薬品医療機器法</a:t>
            </a:r>
            <a:r>
              <a:rPr lang="en-US" altLang="ja-JP" sz="1800" b="1" dirty="0">
                <a:solidFill>
                  <a:srgbClr val="FF0000"/>
                </a:solidFill>
                <a:latin typeface="+mn-lt"/>
                <a:ea typeface="+mn-ea"/>
              </a:rPr>
              <a:t>』</a:t>
            </a:r>
            <a:endParaRPr lang="ja-JP" altLang="en-US" sz="1800" b="1" dirty="0">
              <a:solidFill>
                <a:srgbClr val="FF0000"/>
              </a:solidFill>
              <a:latin typeface="+mn-lt"/>
              <a:ea typeface="+mn-ea"/>
            </a:endParaRPr>
          </a:p>
        </p:txBody>
      </p:sp>
      <p:sp>
        <p:nvSpPr>
          <p:cNvPr id="9223" name="AutoShape 18"/>
          <p:cNvSpPr>
            <a:spLocks/>
          </p:cNvSpPr>
          <p:nvPr/>
        </p:nvSpPr>
        <p:spPr bwMode="auto">
          <a:xfrm>
            <a:off x="457199" y="712787"/>
            <a:ext cx="1651407" cy="862013"/>
          </a:xfrm>
          <a:prstGeom prst="borderCallout1">
            <a:avLst>
              <a:gd name="adj1" fmla="val 32915"/>
              <a:gd name="adj2" fmla="val 102328"/>
              <a:gd name="adj3" fmla="val 312406"/>
              <a:gd name="adj4" fmla="val 216973"/>
            </a:avLst>
          </a:prstGeom>
          <a:solidFill>
            <a:srgbClr val="FFFF99"/>
          </a:solidFill>
          <a:ln w="28575">
            <a:solidFill>
              <a:srgbClr val="FF0000"/>
            </a:solidFill>
            <a:miter lim="800000"/>
            <a:headEnd/>
            <a:tailEnd/>
          </a:ln>
          <a:effectLst/>
        </p:spPr>
        <p:txBody>
          <a:bodyPr lIns="90000" tIns="46800" rIns="90000" bIns="468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defRPr/>
            </a:pPr>
            <a:r>
              <a:rPr lang="en-US" altLang="ja-JP" sz="1800" b="1">
                <a:solidFill>
                  <a:srgbClr val="FF0000"/>
                </a:solidFill>
                <a:latin typeface="+mn-lt"/>
                <a:ea typeface="+mn-ea"/>
              </a:rPr>
              <a:t>『</a:t>
            </a:r>
            <a:r>
              <a:rPr lang="ja-JP" altLang="en-US" sz="1800" b="1">
                <a:solidFill>
                  <a:srgbClr val="FF0000"/>
                </a:solidFill>
                <a:latin typeface="+mn-lt"/>
                <a:ea typeface="+mn-ea"/>
              </a:rPr>
              <a:t>製造業許可</a:t>
            </a:r>
            <a:r>
              <a:rPr lang="en-US" altLang="ja-JP" sz="1800" b="1">
                <a:solidFill>
                  <a:srgbClr val="FF0000"/>
                </a:solidFill>
                <a:latin typeface="+mn-lt"/>
                <a:ea typeface="+mn-ea"/>
              </a:rPr>
              <a:t>』</a:t>
            </a:r>
          </a:p>
        </p:txBody>
      </p:sp>
      <p:sp>
        <p:nvSpPr>
          <p:cNvPr id="9224" name="AutoShape 19"/>
          <p:cNvSpPr>
            <a:spLocks/>
          </p:cNvSpPr>
          <p:nvPr/>
        </p:nvSpPr>
        <p:spPr bwMode="auto">
          <a:xfrm>
            <a:off x="6638925" y="1905001"/>
            <a:ext cx="2274480" cy="1355725"/>
          </a:xfrm>
          <a:prstGeom prst="borderCallout1">
            <a:avLst>
              <a:gd name="adj1" fmla="val 9731"/>
              <a:gd name="adj2" fmla="val -2991"/>
              <a:gd name="adj3" fmla="val 135909"/>
              <a:gd name="adj4" fmla="val -45009"/>
            </a:avLst>
          </a:prstGeom>
          <a:solidFill>
            <a:srgbClr val="FFFF99"/>
          </a:solidFill>
          <a:ln w="28575">
            <a:solidFill>
              <a:srgbClr val="FF0000"/>
            </a:solidFill>
            <a:miter lim="800000"/>
            <a:headEnd/>
            <a:tailEnd/>
          </a:ln>
          <a:effectLst/>
        </p:spPr>
        <p:txBody>
          <a:bodyPr lIns="90000" tIns="46800" rIns="90000" bIns="468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en-US" altLang="ja-JP" sz="1800" b="1" dirty="0">
                <a:solidFill>
                  <a:srgbClr val="FF0000"/>
                </a:solidFill>
                <a:latin typeface="+mn-lt"/>
                <a:ea typeface="+mn-ea"/>
              </a:rPr>
              <a:t>『</a:t>
            </a:r>
            <a:r>
              <a:rPr lang="ja-JP" altLang="en-US" sz="1800" b="1" dirty="0">
                <a:solidFill>
                  <a:srgbClr val="FF0000"/>
                </a:solidFill>
                <a:latin typeface="+mn-lt"/>
                <a:ea typeface="+mn-ea"/>
              </a:rPr>
              <a:t>原薬の輸出</a:t>
            </a:r>
            <a:r>
              <a:rPr lang="en-US" altLang="ja-JP" sz="1800" b="1" dirty="0">
                <a:solidFill>
                  <a:srgbClr val="FF0000"/>
                </a:solidFill>
                <a:latin typeface="+mn-lt"/>
                <a:ea typeface="+mn-ea"/>
              </a:rPr>
              <a:t>』</a:t>
            </a:r>
          </a:p>
          <a:p>
            <a:pPr eaLnBrk="1" hangingPunct="1">
              <a:spcBef>
                <a:spcPct val="0"/>
              </a:spcBef>
              <a:buClrTx/>
              <a:buSzTx/>
              <a:buFontTx/>
              <a:buNone/>
              <a:defRPr/>
            </a:pPr>
            <a:r>
              <a:rPr lang="ja-JP" altLang="en-US" sz="1600" b="1" dirty="0">
                <a:solidFill>
                  <a:srgbClr val="FF0000"/>
                </a:solidFill>
                <a:latin typeface="+mn-lt"/>
                <a:ea typeface="+mn-ea"/>
              </a:rPr>
              <a:t>　・輸出用医薬品製造届</a:t>
            </a:r>
            <a:endParaRPr lang="en-US" altLang="ja-JP" sz="1600" b="1" dirty="0">
              <a:solidFill>
                <a:srgbClr val="FF0000"/>
              </a:solidFill>
              <a:latin typeface="+mn-lt"/>
              <a:ea typeface="+mn-ea"/>
            </a:endParaRPr>
          </a:p>
          <a:p>
            <a:pPr eaLnBrk="1" hangingPunct="1">
              <a:spcBef>
                <a:spcPct val="0"/>
              </a:spcBef>
              <a:buClrTx/>
              <a:buSzTx/>
              <a:buFontTx/>
              <a:buNone/>
              <a:defRPr/>
            </a:pPr>
            <a:r>
              <a:rPr lang="ja-JP" altLang="en-US" sz="1600" b="1" dirty="0">
                <a:solidFill>
                  <a:srgbClr val="FF0000"/>
                </a:solidFill>
                <a:latin typeface="+mn-lt"/>
                <a:ea typeface="+mn-ea"/>
              </a:rPr>
              <a:t>　・ </a:t>
            </a:r>
            <a:r>
              <a:rPr lang="en-US" altLang="ja-JP" sz="1600" b="1" dirty="0">
                <a:solidFill>
                  <a:srgbClr val="FF0000"/>
                </a:solidFill>
                <a:latin typeface="+mn-lt"/>
                <a:ea typeface="+mn-ea"/>
              </a:rPr>
              <a:t>GMP</a:t>
            </a:r>
            <a:r>
              <a:rPr lang="ja-JP" altLang="en-US" sz="1600" b="1" dirty="0">
                <a:solidFill>
                  <a:srgbClr val="FF0000"/>
                </a:solidFill>
                <a:latin typeface="+mn-lt"/>
                <a:ea typeface="+mn-ea"/>
              </a:rPr>
              <a:t>適合性調査</a:t>
            </a:r>
            <a:endParaRPr lang="en-US" altLang="ja-JP" sz="1600" b="1" dirty="0">
              <a:solidFill>
                <a:srgbClr val="FF0000"/>
              </a:solidFill>
              <a:latin typeface="+mn-lt"/>
              <a:ea typeface="+mn-ea"/>
            </a:endParaRPr>
          </a:p>
          <a:p>
            <a:pPr eaLnBrk="1" hangingPunct="1">
              <a:spcBef>
                <a:spcPct val="0"/>
              </a:spcBef>
              <a:buClrTx/>
              <a:buSzTx/>
              <a:buFontTx/>
              <a:buNone/>
              <a:defRPr/>
            </a:pPr>
            <a:r>
              <a:rPr lang="ja-JP" altLang="en-US" sz="1600" b="1" dirty="0">
                <a:solidFill>
                  <a:srgbClr val="FF0000"/>
                </a:solidFill>
                <a:latin typeface="+mn-lt"/>
                <a:ea typeface="+mn-ea"/>
              </a:rPr>
              <a:t>　・ </a:t>
            </a:r>
            <a:r>
              <a:rPr lang="en-US" altLang="ja-JP" sz="1600" b="1" dirty="0">
                <a:solidFill>
                  <a:srgbClr val="FF0000"/>
                </a:solidFill>
                <a:latin typeface="+mn-lt"/>
                <a:ea typeface="+mn-ea"/>
              </a:rPr>
              <a:t>GMP</a:t>
            </a:r>
            <a:r>
              <a:rPr lang="ja-JP" altLang="en-US" sz="1600" b="1" dirty="0">
                <a:solidFill>
                  <a:srgbClr val="FF0000"/>
                </a:solidFill>
                <a:latin typeface="+mn-lt"/>
                <a:ea typeface="+mn-ea"/>
              </a:rPr>
              <a:t>証明書</a:t>
            </a:r>
          </a:p>
        </p:txBody>
      </p:sp>
      <p:sp>
        <p:nvSpPr>
          <p:cNvPr id="9225" name="AutoShape 20"/>
          <p:cNvSpPr>
            <a:spLocks/>
          </p:cNvSpPr>
          <p:nvPr/>
        </p:nvSpPr>
        <p:spPr bwMode="auto">
          <a:xfrm>
            <a:off x="6865530" y="5066892"/>
            <a:ext cx="2047875" cy="1035050"/>
          </a:xfrm>
          <a:prstGeom prst="borderCallout1">
            <a:avLst>
              <a:gd name="adj1" fmla="val 17435"/>
              <a:gd name="adj2" fmla="val -4505"/>
              <a:gd name="adj3" fmla="val -74477"/>
              <a:gd name="adj4" fmla="val -43625"/>
            </a:avLst>
          </a:prstGeom>
          <a:solidFill>
            <a:srgbClr val="FFFF99"/>
          </a:solidFill>
          <a:ln w="28575">
            <a:solidFill>
              <a:srgbClr val="FF0000"/>
            </a:solidFill>
            <a:miter lim="800000"/>
            <a:headEnd/>
            <a:tailEnd/>
          </a:ln>
          <a:effectLst/>
        </p:spPr>
        <p:txBody>
          <a:bodyPr lIns="90000" tIns="46800" rIns="90000" bIns="468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 typeface="Wingdings" panose="05000000000000000000" pitchFamily="2" charset="2"/>
              <a:buNone/>
              <a:defRPr/>
            </a:pPr>
            <a:r>
              <a:rPr lang="en-US" altLang="ja-JP" sz="1800" b="1">
                <a:solidFill>
                  <a:srgbClr val="FF0000"/>
                </a:solidFill>
                <a:latin typeface="+mn-lt"/>
                <a:ea typeface="+mn-ea"/>
              </a:rPr>
              <a:t>『</a:t>
            </a:r>
            <a:r>
              <a:rPr lang="ja-JP" altLang="en-US" sz="1800" b="1">
                <a:solidFill>
                  <a:srgbClr val="FF0000"/>
                </a:solidFill>
                <a:latin typeface="+mn-lt"/>
                <a:ea typeface="+mn-ea"/>
              </a:rPr>
              <a:t>原薬の輸入</a:t>
            </a:r>
            <a:r>
              <a:rPr lang="en-US" altLang="ja-JP" sz="1800" b="1">
                <a:solidFill>
                  <a:srgbClr val="FF0000"/>
                </a:solidFill>
                <a:latin typeface="+mn-lt"/>
                <a:ea typeface="+mn-ea"/>
              </a:rPr>
              <a:t>』</a:t>
            </a:r>
          </a:p>
          <a:p>
            <a:pPr>
              <a:spcBef>
                <a:spcPct val="0"/>
              </a:spcBef>
              <a:buClrTx/>
              <a:buSzTx/>
              <a:buFont typeface="Wingdings" panose="05000000000000000000" pitchFamily="2" charset="2"/>
              <a:buNone/>
              <a:defRPr/>
            </a:pPr>
            <a:r>
              <a:rPr lang="ja-JP" altLang="en-US" sz="1800" b="1">
                <a:solidFill>
                  <a:srgbClr val="FF0000"/>
                </a:solidFill>
                <a:latin typeface="+mn-lt"/>
                <a:ea typeface="+mn-ea"/>
              </a:rPr>
              <a:t>　　・</a:t>
            </a:r>
            <a:r>
              <a:rPr lang="ja-JP" altLang="en-US" sz="1600" b="1">
                <a:solidFill>
                  <a:srgbClr val="FF0000"/>
                </a:solidFill>
                <a:latin typeface="+mn-lt"/>
                <a:ea typeface="+mn-ea"/>
              </a:rPr>
              <a:t>輸入届</a:t>
            </a:r>
            <a:endParaRPr lang="en-US" altLang="ja-JP" sz="1600" b="1">
              <a:solidFill>
                <a:srgbClr val="FF0000"/>
              </a:solidFill>
              <a:latin typeface="+mn-lt"/>
              <a:ea typeface="+mn-ea"/>
            </a:endParaRPr>
          </a:p>
          <a:p>
            <a:pPr>
              <a:spcBef>
                <a:spcPct val="0"/>
              </a:spcBef>
              <a:buClrTx/>
              <a:buSzTx/>
              <a:buFont typeface="Wingdings" panose="05000000000000000000" pitchFamily="2" charset="2"/>
              <a:buNone/>
              <a:defRPr/>
            </a:pPr>
            <a:r>
              <a:rPr lang="ja-JP" altLang="en-US" sz="1600" b="1">
                <a:solidFill>
                  <a:srgbClr val="FF0000"/>
                </a:solidFill>
                <a:latin typeface="+mn-lt"/>
                <a:ea typeface="+mn-ea"/>
              </a:rPr>
              <a:t>　　・輸入確認証</a:t>
            </a:r>
          </a:p>
        </p:txBody>
      </p:sp>
      <p:sp>
        <p:nvSpPr>
          <p:cNvPr id="9226" name="AutoShape 21"/>
          <p:cNvSpPr>
            <a:spLocks/>
          </p:cNvSpPr>
          <p:nvPr/>
        </p:nvSpPr>
        <p:spPr bwMode="auto">
          <a:xfrm>
            <a:off x="457200" y="4256087"/>
            <a:ext cx="1987550" cy="1038225"/>
          </a:xfrm>
          <a:prstGeom prst="borderCallout1">
            <a:avLst>
              <a:gd name="adj1" fmla="val 23349"/>
              <a:gd name="adj2" fmla="val 101288"/>
              <a:gd name="adj3" fmla="val 126667"/>
              <a:gd name="adj4" fmla="val 189181"/>
            </a:avLst>
          </a:prstGeom>
          <a:solidFill>
            <a:srgbClr val="FFFF99"/>
          </a:solidFill>
          <a:ln w="28575">
            <a:solidFill>
              <a:srgbClr val="FF0000"/>
            </a:solidFill>
            <a:miter lim="800000"/>
            <a:headEnd/>
            <a:tailEnd/>
          </a:ln>
          <a:effectLst/>
        </p:spPr>
        <p:txBody>
          <a:bodyPr lIns="90000" tIns="46800" rIns="90000" bIns="468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 typeface="Wingdings" panose="05000000000000000000" pitchFamily="2" charset="2"/>
              <a:buNone/>
              <a:defRPr/>
            </a:pPr>
            <a:r>
              <a:rPr lang="en-US" altLang="ja-JP" sz="1800" b="1" dirty="0">
                <a:solidFill>
                  <a:srgbClr val="FF0000"/>
                </a:solidFill>
                <a:latin typeface="+mn-lt"/>
                <a:ea typeface="+mn-ea"/>
              </a:rPr>
              <a:t>『GMP</a:t>
            </a:r>
            <a:r>
              <a:rPr lang="ja-JP" altLang="en-US" sz="1800" b="1" dirty="0">
                <a:solidFill>
                  <a:srgbClr val="FF0000"/>
                </a:solidFill>
                <a:latin typeface="+mn-lt"/>
                <a:ea typeface="+mn-ea"/>
              </a:rPr>
              <a:t>適合性</a:t>
            </a:r>
            <a:endParaRPr lang="en-US" altLang="ja-JP" sz="1800" b="1" dirty="0">
              <a:solidFill>
                <a:srgbClr val="FF0000"/>
              </a:solidFill>
              <a:latin typeface="+mn-lt"/>
              <a:ea typeface="+mn-ea"/>
            </a:endParaRPr>
          </a:p>
          <a:p>
            <a:pPr algn="ctr">
              <a:spcBef>
                <a:spcPct val="0"/>
              </a:spcBef>
              <a:buClrTx/>
              <a:buSzTx/>
              <a:buFont typeface="Wingdings" panose="05000000000000000000" pitchFamily="2" charset="2"/>
              <a:buNone/>
              <a:defRPr/>
            </a:pPr>
            <a:r>
              <a:rPr lang="ja-JP" altLang="en-US" sz="1800" b="1" dirty="0">
                <a:solidFill>
                  <a:srgbClr val="FF0000"/>
                </a:solidFill>
                <a:latin typeface="+mn-lt"/>
                <a:ea typeface="+mn-ea"/>
              </a:rPr>
              <a:t>の調査</a:t>
            </a:r>
            <a:r>
              <a:rPr lang="en-US" altLang="ja-JP" sz="1800" b="1" dirty="0">
                <a:solidFill>
                  <a:srgbClr val="FF0000"/>
                </a:solidFill>
                <a:latin typeface="+mn-lt"/>
                <a:ea typeface="+mn-ea"/>
              </a:rPr>
              <a:t>』</a:t>
            </a:r>
          </a:p>
        </p:txBody>
      </p:sp>
      <p:sp>
        <p:nvSpPr>
          <p:cNvPr id="9227" name="AutoShape 22"/>
          <p:cNvSpPr>
            <a:spLocks/>
          </p:cNvSpPr>
          <p:nvPr/>
        </p:nvSpPr>
        <p:spPr bwMode="auto">
          <a:xfrm>
            <a:off x="457200" y="2563019"/>
            <a:ext cx="2509284" cy="1249362"/>
          </a:xfrm>
          <a:prstGeom prst="borderCallout1">
            <a:avLst>
              <a:gd name="adj1" fmla="val 23479"/>
              <a:gd name="adj2" fmla="val 101249"/>
              <a:gd name="adj3" fmla="val 143012"/>
              <a:gd name="adj4" fmla="val 162995"/>
            </a:avLst>
          </a:prstGeom>
          <a:solidFill>
            <a:srgbClr val="FFFF99"/>
          </a:solidFill>
          <a:ln w="28575">
            <a:solidFill>
              <a:srgbClr val="FF0000"/>
            </a:solidFill>
            <a:miter lim="800000"/>
            <a:headEnd/>
            <a:tailEnd/>
          </a:ln>
          <a:effectLst/>
        </p:spPr>
        <p:txBody>
          <a:bodyPr lIns="90000" tIns="46800" rIns="90000" bIns="468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 typeface="Wingdings" panose="05000000000000000000" pitchFamily="2" charset="2"/>
              <a:buNone/>
              <a:defRPr/>
            </a:pPr>
            <a:r>
              <a:rPr lang="en-US" altLang="ja-JP" sz="1800" b="1" dirty="0">
                <a:solidFill>
                  <a:srgbClr val="FF0000"/>
                </a:solidFill>
                <a:latin typeface="+mn-lt"/>
                <a:ea typeface="+mn-ea"/>
              </a:rPr>
              <a:t>『</a:t>
            </a:r>
            <a:r>
              <a:rPr lang="ja-JP" altLang="en-US" sz="1800" b="1" dirty="0">
                <a:solidFill>
                  <a:srgbClr val="FF0000"/>
                </a:solidFill>
                <a:latin typeface="+mn-lt"/>
                <a:ea typeface="+mn-ea"/>
              </a:rPr>
              <a:t>原薬等登録原簿（</a:t>
            </a:r>
            <a:r>
              <a:rPr lang="en-US" altLang="ja-JP" sz="1800" b="1" dirty="0">
                <a:solidFill>
                  <a:srgbClr val="FF0000"/>
                </a:solidFill>
                <a:latin typeface="+mn-lt"/>
                <a:ea typeface="+mn-ea"/>
              </a:rPr>
              <a:t>MF</a:t>
            </a:r>
            <a:r>
              <a:rPr lang="ja-JP" altLang="en-US" sz="1800" b="1" dirty="0">
                <a:solidFill>
                  <a:srgbClr val="FF0000"/>
                </a:solidFill>
                <a:latin typeface="+mn-lt"/>
                <a:ea typeface="+mn-ea"/>
              </a:rPr>
              <a:t>：マスターファイル）</a:t>
            </a:r>
            <a:r>
              <a:rPr lang="en-US" altLang="ja-JP" sz="1800" b="1" dirty="0">
                <a:solidFill>
                  <a:srgbClr val="FF0000"/>
                </a:solidFill>
                <a:latin typeface="+mn-lt"/>
                <a:ea typeface="+mn-ea"/>
              </a:rPr>
              <a:t>』</a:t>
            </a:r>
          </a:p>
        </p:txBody>
      </p:sp>
      <p:pic>
        <p:nvPicPr>
          <p:cNvPr id="9228" name="図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9950" y="6181725"/>
            <a:ext cx="198755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9" name="図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90900" y="6151563"/>
            <a:ext cx="49212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図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379538"/>
            <a:ext cx="9144000" cy="409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タイトル 1"/>
          <p:cNvSpPr>
            <a:spLocks noGrp="1" noChangeArrowheads="1"/>
          </p:cNvSpPr>
          <p:nvPr>
            <p:ph type="title"/>
          </p:nvPr>
        </p:nvSpPr>
        <p:spPr/>
        <p:txBody>
          <a:bodyPr/>
          <a:lstStyle/>
          <a:p>
            <a:pPr algn="ctr">
              <a:defRPr/>
            </a:pPr>
            <a:r>
              <a:rPr lang="ja-JP" altLang="en-US">
                <a:latin typeface="+mn-lt"/>
                <a:ea typeface="+mn-ea"/>
              </a:rPr>
              <a:t>本教育資料の構成（概要）</a:t>
            </a:r>
          </a:p>
        </p:txBody>
      </p:sp>
      <p:sp>
        <p:nvSpPr>
          <p:cNvPr id="11268" name="フッター プレースホルダー 3"/>
          <p:cNvSpPr>
            <a:spLocks noGrp="1" noChangeArrowheads="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11269" name="スライド番号プレースホルダー 4"/>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DC7A7F24-1622-4F8F-93BF-3BCCF26913B1}" type="slidenum">
              <a:rPr kumimoji="0" lang="en-US" altLang="ja-JP" sz="1200"/>
              <a:pPr>
                <a:spcBef>
                  <a:spcPct val="0"/>
                </a:spcBef>
                <a:buClrTx/>
                <a:buSzTx/>
                <a:buFontTx/>
                <a:buNone/>
              </a:pPr>
              <a:t>4</a:t>
            </a:fld>
            <a:endParaRPr kumimoji="0" lang="en-US" altLang="ja-JP" sz="1200"/>
          </a:p>
        </p:txBody>
      </p:sp>
      <p:sp>
        <p:nvSpPr>
          <p:cNvPr id="11270" name="AutoShape 12"/>
          <p:cNvSpPr>
            <a:spLocks/>
          </p:cNvSpPr>
          <p:nvPr/>
        </p:nvSpPr>
        <p:spPr bwMode="auto">
          <a:xfrm>
            <a:off x="2087562" y="1090612"/>
            <a:ext cx="2073275" cy="441325"/>
          </a:xfrm>
          <a:prstGeom prst="borderCallout1">
            <a:avLst>
              <a:gd name="adj1" fmla="val 25806"/>
              <a:gd name="adj2" fmla="val 103676"/>
              <a:gd name="adj3" fmla="val 414877"/>
              <a:gd name="adj4" fmla="val 132569"/>
            </a:avLst>
          </a:prstGeom>
          <a:solidFill>
            <a:srgbClr val="FFFF99"/>
          </a:solidFill>
          <a:ln w="28575">
            <a:solidFill>
              <a:srgbClr val="FF0000"/>
            </a:solidFill>
            <a:miter lim="800000"/>
            <a:headEnd/>
            <a:tailEnd/>
          </a:ln>
          <a:effectLst/>
        </p:spPr>
        <p:txBody>
          <a:bodyPr lIns="90000" tIns="46800" rIns="90000" bIns="468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 typeface="Wingdings" panose="05000000000000000000" pitchFamily="2" charset="2"/>
              <a:buNone/>
              <a:defRPr/>
            </a:pPr>
            <a:r>
              <a:rPr lang="en-US" altLang="ja-JP" sz="1800" b="1">
                <a:solidFill>
                  <a:srgbClr val="FF0000"/>
                </a:solidFill>
                <a:latin typeface="+mn-lt"/>
                <a:ea typeface="+mn-ea"/>
              </a:rPr>
              <a:t>『</a:t>
            </a:r>
            <a:r>
              <a:rPr lang="ja-JP" altLang="en-US" sz="1800" b="1">
                <a:solidFill>
                  <a:srgbClr val="FF0000"/>
                </a:solidFill>
                <a:latin typeface="+mn-lt"/>
                <a:ea typeface="+mn-ea"/>
              </a:rPr>
              <a:t>変更の管理</a:t>
            </a:r>
            <a:r>
              <a:rPr lang="en-US" altLang="ja-JP" sz="1800" b="1">
                <a:solidFill>
                  <a:srgbClr val="FF0000"/>
                </a:solidFill>
                <a:latin typeface="+mn-lt"/>
                <a:ea typeface="+mn-ea"/>
              </a:rPr>
              <a:t>』</a:t>
            </a:r>
          </a:p>
        </p:txBody>
      </p:sp>
      <p:sp>
        <p:nvSpPr>
          <p:cNvPr id="11271" name="AutoShape 13"/>
          <p:cNvSpPr>
            <a:spLocks/>
          </p:cNvSpPr>
          <p:nvPr/>
        </p:nvSpPr>
        <p:spPr bwMode="auto">
          <a:xfrm>
            <a:off x="6832231" y="3313149"/>
            <a:ext cx="1930400" cy="704850"/>
          </a:xfrm>
          <a:prstGeom prst="borderCallout1">
            <a:avLst>
              <a:gd name="adj1" fmla="val 12588"/>
              <a:gd name="adj2" fmla="val -3653"/>
              <a:gd name="adj3" fmla="val 105369"/>
              <a:gd name="adj4" fmla="val -46723"/>
            </a:avLst>
          </a:prstGeom>
          <a:solidFill>
            <a:srgbClr val="FFFF99"/>
          </a:solidFill>
          <a:ln w="28575">
            <a:solidFill>
              <a:srgbClr val="FF0000"/>
            </a:solidFill>
            <a:miter lim="800000"/>
            <a:headEnd/>
            <a:tailEnd/>
          </a:ln>
          <a:effectLst/>
        </p:spPr>
        <p:txBody>
          <a:bodyPr lIns="90000" tIns="46800" rIns="90000" bIns="468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 typeface="Wingdings" panose="05000000000000000000" pitchFamily="2" charset="2"/>
              <a:buNone/>
              <a:defRPr/>
            </a:pPr>
            <a:r>
              <a:rPr lang="ja-JP" altLang="en-US" sz="1800" b="1">
                <a:solidFill>
                  <a:srgbClr val="FF0000"/>
                </a:solidFill>
                <a:latin typeface="+mn-lt"/>
                <a:ea typeface="+mn-ea"/>
              </a:rPr>
              <a:t>「ＧＭＰ適合性の調査」</a:t>
            </a:r>
            <a:endParaRPr lang="en-US" altLang="ja-JP" sz="1800" b="1">
              <a:solidFill>
                <a:srgbClr val="FF0000"/>
              </a:solidFill>
              <a:latin typeface="+mn-lt"/>
              <a:ea typeface="+mn-ea"/>
            </a:endParaRPr>
          </a:p>
        </p:txBody>
      </p:sp>
      <p:sp>
        <p:nvSpPr>
          <p:cNvPr id="11272" name="AutoShape 14"/>
          <p:cNvSpPr>
            <a:spLocks/>
          </p:cNvSpPr>
          <p:nvPr/>
        </p:nvSpPr>
        <p:spPr bwMode="auto">
          <a:xfrm>
            <a:off x="1175378" y="4653885"/>
            <a:ext cx="2133600" cy="444500"/>
          </a:xfrm>
          <a:prstGeom prst="borderCallout1">
            <a:avLst>
              <a:gd name="adj1" fmla="val 37361"/>
              <a:gd name="adj2" fmla="val 98697"/>
              <a:gd name="adj3" fmla="val 92057"/>
              <a:gd name="adj4" fmla="val 143209"/>
            </a:avLst>
          </a:prstGeom>
          <a:solidFill>
            <a:srgbClr val="FFFF99"/>
          </a:solidFill>
          <a:ln w="28575">
            <a:solidFill>
              <a:srgbClr val="FF0000"/>
            </a:solidFill>
            <a:miter lim="800000"/>
            <a:headEnd/>
            <a:tailEnd/>
          </a:ln>
          <a:effectLst/>
        </p:spPr>
        <p:txBody>
          <a:bodyPr lIns="90000" tIns="46800" rIns="90000" bIns="468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1800" b="1">
                <a:solidFill>
                  <a:srgbClr val="FF0000"/>
                </a:solidFill>
                <a:latin typeface="+mn-lt"/>
                <a:ea typeface="+mn-ea"/>
              </a:rPr>
              <a:t>業許可更新申請</a:t>
            </a:r>
          </a:p>
        </p:txBody>
      </p:sp>
      <p:pic>
        <p:nvPicPr>
          <p:cNvPr id="11273" name="図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225" y="5732463"/>
            <a:ext cx="8362950"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図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379538"/>
            <a:ext cx="9144000" cy="409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タイトル 1"/>
          <p:cNvSpPr>
            <a:spLocks noGrp="1" noChangeArrowheads="1"/>
          </p:cNvSpPr>
          <p:nvPr>
            <p:ph type="title"/>
          </p:nvPr>
        </p:nvSpPr>
        <p:spPr/>
        <p:txBody>
          <a:bodyPr/>
          <a:lstStyle/>
          <a:p>
            <a:pPr algn="ctr">
              <a:defRPr/>
            </a:pPr>
            <a:r>
              <a:rPr lang="ja-JP" altLang="en-US">
                <a:latin typeface="+mn-lt"/>
                <a:ea typeface="+mn-ea"/>
              </a:rPr>
              <a:t>本教育資料の構成（概要）</a:t>
            </a:r>
          </a:p>
        </p:txBody>
      </p:sp>
      <p:sp>
        <p:nvSpPr>
          <p:cNvPr id="13316" name="フッター プレースホルダー 3"/>
          <p:cNvSpPr>
            <a:spLocks noGrp="1" noChangeArrowheads="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13317" name="スライド番号プレースホルダー 4"/>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8ACD371C-3F80-40A5-98A2-B7E4497D774C}" type="slidenum">
              <a:rPr kumimoji="0" lang="en-US" altLang="ja-JP" sz="1200"/>
              <a:pPr>
                <a:spcBef>
                  <a:spcPct val="0"/>
                </a:spcBef>
                <a:buClrTx/>
                <a:buSzTx/>
                <a:buFontTx/>
                <a:buNone/>
              </a:pPr>
              <a:t>5</a:t>
            </a:fld>
            <a:endParaRPr kumimoji="0" lang="en-US" altLang="ja-JP" sz="1200"/>
          </a:p>
        </p:txBody>
      </p:sp>
      <p:sp>
        <p:nvSpPr>
          <p:cNvPr id="13318" name="AutoShape 12"/>
          <p:cNvSpPr>
            <a:spLocks/>
          </p:cNvSpPr>
          <p:nvPr/>
        </p:nvSpPr>
        <p:spPr bwMode="auto">
          <a:xfrm>
            <a:off x="1831975" y="1119188"/>
            <a:ext cx="2073275" cy="441325"/>
          </a:xfrm>
          <a:prstGeom prst="borderCallout1">
            <a:avLst>
              <a:gd name="adj1" fmla="val 25806"/>
              <a:gd name="adj2" fmla="val 103676"/>
              <a:gd name="adj3" fmla="val 412468"/>
              <a:gd name="adj4" fmla="val 132569"/>
            </a:avLst>
          </a:prstGeom>
          <a:solidFill>
            <a:srgbClr val="FFFF99"/>
          </a:solidFill>
          <a:ln w="28575">
            <a:solidFill>
              <a:srgbClr val="FF0000"/>
            </a:solidFill>
            <a:miter lim="800000"/>
            <a:headEnd/>
            <a:tailEnd/>
          </a:ln>
          <a:effectLst/>
        </p:spPr>
        <p:txBody>
          <a:bodyPr lIns="90000" tIns="46800" rIns="90000" bIns="468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 typeface="Wingdings" panose="05000000000000000000" pitchFamily="2" charset="2"/>
              <a:buNone/>
              <a:defRPr/>
            </a:pPr>
            <a:r>
              <a:rPr lang="en-US" altLang="ja-JP" sz="1800" b="1">
                <a:solidFill>
                  <a:srgbClr val="FF0000"/>
                </a:solidFill>
                <a:latin typeface="+mn-lt"/>
                <a:ea typeface="+mn-ea"/>
              </a:rPr>
              <a:t>『</a:t>
            </a:r>
            <a:r>
              <a:rPr lang="ja-JP" altLang="en-US" sz="1800" b="1">
                <a:solidFill>
                  <a:srgbClr val="FF0000"/>
                </a:solidFill>
                <a:latin typeface="+mn-lt"/>
                <a:ea typeface="+mn-ea"/>
              </a:rPr>
              <a:t>変更の管理</a:t>
            </a:r>
            <a:r>
              <a:rPr lang="en-US" altLang="ja-JP" sz="1800" b="1">
                <a:solidFill>
                  <a:srgbClr val="FF0000"/>
                </a:solidFill>
                <a:latin typeface="+mn-lt"/>
                <a:ea typeface="+mn-ea"/>
              </a:rPr>
              <a:t>』</a:t>
            </a:r>
          </a:p>
        </p:txBody>
      </p:sp>
      <p:sp>
        <p:nvSpPr>
          <p:cNvPr id="13319" name="AutoShape 13"/>
          <p:cNvSpPr>
            <a:spLocks/>
          </p:cNvSpPr>
          <p:nvPr/>
        </p:nvSpPr>
        <p:spPr bwMode="auto">
          <a:xfrm>
            <a:off x="6432550" y="3419475"/>
            <a:ext cx="1930400" cy="704850"/>
          </a:xfrm>
          <a:prstGeom prst="borderCallout1">
            <a:avLst>
              <a:gd name="adj1" fmla="val 12588"/>
              <a:gd name="adj2" fmla="val -3653"/>
              <a:gd name="adj3" fmla="val 93301"/>
              <a:gd name="adj4" fmla="val -48926"/>
            </a:avLst>
          </a:prstGeom>
          <a:solidFill>
            <a:srgbClr val="FFFF99"/>
          </a:solidFill>
          <a:ln w="28575">
            <a:solidFill>
              <a:srgbClr val="FF0000"/>
            </a:solidFill>
            <a:miter lim="800000"/>
            <a:headEnd/>
            <a:tailEnd/>
          </a:ln>
          <a:effectLst/>
        </p:spPr>
        <p:txBody>
          <a:bodyPr lIns="90000" tIns="46800" rIns="90000" bIns="468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 typeface="Wingdings" panose="05000000000000000000" pitchFamily="2" charset="2"/>
              <a:buNone/>
              <a:defRPr/>
            </a:pPr>
            <a:r>
              <a:rPr lang="ja-JP" altLang="en-US" sz="1800" b="1">
                <a:solidFill>
                  <a:srgbClr val="FF0000"/>
                </a:solidFill>
                <a:latin typeface="+mn-lt"/>
                <a:ea typeface="+mn-ea"/>
              </a:rPr>
              <a:t>「ＧＭＰ適合性の調査」</a:t>
            </a:r>
            <a:endParaRPr lang="en-US" altLang="ja-JP" sz="1800" b="1">
              <a:solidFill>
                <a:srgbClr val="FF0000"/>
              </a:solidFill>
              <a:latin typeface="+mn-lt"/>
              <a:ea typeface="+mn-ea"/>
            </a:endParaRPr>
          </a:p>
        </p:txBody>
      </p:sp>
      <p:sp>
        <p:nvSpPr>
          <p:cNvPr id="13320" name="AutoShape 14"/>
          <p:cNvSpPr>
            <a:spLocks/>
          </p:cNvSpPr>
          <p:nvPr/>
        </p:nvSpPr>
        <p:spPr bwMode="auto">
          <a:xfrm>
            <a:off x="1154113" y="4568825"/>
            <a:ext cx="2133600" cy="444500"/>
          </a:xfrm>
          <a:prstGeom prst="borderCallout1">
            <a:avLst>
              <a:gd name="adj1" fmla="val 30185"/>
              <a:gd name="adj2" fmla="val 109162"/>
              <a:gd name="adj3" fmla="val 108801"/>
              <a:gd name="adj4" fmla="val 146199"/>
            </a:avLst>
          </a:prstGeom>
          <a:solidFill>
            <a:srgbClr val="FFFF99"/>
          </a:solidFill>
          <a:ln w="28575">
            <a:solidFill>
              <a:srgbClr val="FF0000"/>
            </a:solidFill>
            <a:miter lim="800000"/>
            <a:headEnd/>
            <a:tailEnd/>
          </a:ln>
          <a:effectLst/>
        </p:spPr>
        <p:txBody>
          <a:bodyPr lIns="90000" tIns="46800" rIns="90000" bIns="468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1800" b="1">
                <a:solidFill>
                  <a:srgbClr val="FF0000"/>
                </a:solidFill>
                <a:latin typeface="+mn-lt"/>
                <a:ea typeface="+mn-ea"/>
              </a:rPr>
              <a:t>業許可更新申請</a:t>
            </a:r>
          </a:p>
        </p:txBody>
      </p:sp>
      <p:pic>
        <p:nvPicPr>
          <p:cNvPr id="13321" name="図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225" y="5732463"/>
            <a:ext cx="8362950"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2" name="図 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14313" y="560388"/>
            <a:ext cx="8761412" cy="614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3" name="テキスト ボックス 2"/>
          <p:cNvSpPr txBox="1">
            <a:spLocks noChangeArrowheads="1"/>
          </p:cNvSpPr>
          <p:nvPr/>
        </p:nvSpPr>
        <p:spPr bwMode="auto">
          <a:xfrm>
            <a:off x="1031875" y="1663700"/>
            <a:ext cx="7126288" cy="3416300"/>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lang="ja-JP" altLang="en-US" sz="3600" b="1">
                <a:solidFill>
                  <a:srgbClr val="FF0000"/>
                </a:solidFill>
                <a:latin typeface="+mn-lt"/>
                <a:ea typeface="+mn-ea"/>
              </a:rPr>
              <a:t>本教育資料は、医薬品医療機器法における一般的な対応についての内容となっていますので、麻薬、向精神薬及び覚せい剤に対する規則や</a:t>
            </a:r>
            <a:r>
              <a:rPr lang="en-US" altLang="ja-JP" sz="3600" b="1">
                <a:solidFill>
                  <a:srgbClr val="FF0000"/>
                </a:solidFill>
                <a:latin typeface="+mn-lt"/>
                <a:ea typeface="+mn-ea"/>
              </a:rPr>
              <a:t>､</a:t>
            </a:r>
            <a:r>
              <a:rPr lang="ja-JP" altLang="en-US" sz="3600" b="1">
                <a:solidFill>
                  <a:srgbClr val="FF0000"/>
                </a:solidFill>
                <a:latin typeface="+mn-lt"/>
                <a:ea typeface="+mn-ea"/>
              </a:rPr>
              <a:t>医薬品医療機器法以外の法規制は含まれておりません。</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noChangeArrowheads="1"/>
          </p:cNvSpPr>
          <p:nvPr>
            <p:ph type="title"/>
          </p:nvPr>
        </p:nvSpPr>
        <p:spPr/>
        <p:txBody>
          <a:bodyPr/>
          <a:lstStyle/>
          <a:p>
            <a:pPr algn="ctr">
              <a:defRPr/>
            </a:pPr>
            <a:r>
              <a:rPr lang="ja-JP" altLang="en-US">
                <a:latin typeface="+mn-lt"/>
                <a:ea typeface="+mn-ea"/>
              </a:rPr>
              <a:t>本教育資料で使用される用語</a:t>
            </a:r>
          </a:p>
        </p:txBody>
      </p:sp>
      <p:sp>
        <p:nvSpPr>
          <p:cNvPr id="15363" name="コンテンツ プレースホルダ 2"/>
          <p:cNvSpPr>
            <a:spLocks noGrp="1" noChangeArrowheads="1"/>
          </p:cNvSpPr>
          <p:nvPr>
            <p:ph idx="1"/>
          </p:nvPr>
        </p:nvSpPr>
        <p:spPr>
          <a:xfrm>
            <a:off x="457200" y="1352550"/>
            <a:ext cx="8534400" cy="4895850"/>
          </a:xfrm>
        </p:spPr>
        <p:txBody>
          <a:bodyPr/>
          <a:lstStyle/>
          <a:p>
            <a:r>
              <a:rPr lang="ja-JP" altLang="en-US" sz="2400" dirty="0"/>
              <a:t>一変申請／一変承認：一部変更承認申請／一部変更承認</a:t>
            </a:r>
            <a:endParaRPr lang="en-US" altLang="ja-JP" sz="2400" dirty="0"/>
          </a:p>
          <a:p>
            <a:r>
              <a:rPr lang="ja-JP" altLang="en-US" sz="2800" dirty="0"/>
              <a:t>業許可（更新）：医薬品製造業許可（更新）</a:t>
            </a:r>
            <a:endParaRPr lang="en-US" altLang="ja-JP" sz="2800" dirty="0"/>
          </a:p>
          <a:p>
            <a:r>
              <a:rPr lang="ja-JP" altLang="en-US" sz="2800" dirty="0"/>
              <a:t>製販業者：製造販売業者</a:t>
            </a:r>
            <a:endParaRPr lang="en-US" altLang="ja-JP" sz="2800" dirty="0"/>
          </a:p>
          <a:p>
            <a:r>
              <a:rPr lang="ja-JP" altLang="en-US" sz="2800" dirty="0"/>
              <a:t>製造管理者：医薬品製造管理者</a:t>
            </a:r>
            <a:endParaRPr lang="en-US" altLang="ja-JP" sz="2800" dirty="0"/>
          </a:p>
          <a:p>
            <a:r>
              <a:rPr lang="ja-JP" altLang="en-US" sz="2400" dirty="0"/>
              <a:t>総合機構，</a:t>
            </a:r>
            <a:r>
              <a:rPr lang="en-US" altLang="ja-JP" sz="2400" dirty="0"/>
              <a:t>PMDA</a:t>
            </a:r>
            <a:r>
              <a:rPr lang="ja-JP" altLang="en-US" sz="2400" dirty="0"/>
              <a:t>：独立行政法人　医薬品医療機器総合機構</a:t>
            </a:r>
            <a:endParaRPr lang="en-US" altLang="ja-JP" sz="2400" dirty="0"/>
          </a:p>
          <a:p>
            <a:r>
              <a:rPr lang="ja-JP" altLang="en-US" sz="2800" dirty="0"/>
              <a:t>適合性調査，</a:t>
            </a:r>
            <a:r>
              <a:rPr lang="en-US" altLang="ja-JP" sz="2800" dirty="0"/>
              <a:t>GMP</a:t>
            </a:r>
            <a:r>
              <a:rPr lang="ja-JP" altLang="en-US" sz="2800" dirty="0"/>
              <a:t>調査：</a:t>
            </a:r>
            <a:r>
              <a:rPr lang="en-US" altLang="ja-JP" sz="2800" dirty="0"/>
              <a:t>GMP</a:t>
            </a:r>
            <a:r>
              <a:rPr lang="ja-JP" altLang="en-US" sz="2800" dirty="0"/>
              <a:t>適合性調査</a:t>
            </a:r>
            <a:endParaRPr lang="en-US" altLang="ja-JP" sz="2800" dirty="0"/>
          </a:p>
          <a:p>
            <a:r>
              <a:rPr lang="ja-JP" altLang="en-US" sz="2800" dirty="0"/>
              <a:t>日局，局方：日本薬局方</a:t>
            </a:r>
            <a:endParaRPr lang="en-US" altLang="ja-JP" sz="2800" dirty="0"/>
          </a:p>
          <a:p>
            <a:r>
              <a:rPr lang="en-US" altLang="ja-JP" sz="2800" dirty="0"/>
              <a:t>FD</a:t>
            </a:r>
            <a:r>
              <a:rPr lang="ja-JP" altLang="en-US" sz="2800" dirty="0"/>
              <a:t>：フレキシブルディスク</a:t>
            </a:r>
            <a:endParaRPr lang="en-US" altLang="ja-JP" sz="2800" dirty="0"/>
          </a:p>
          <a:p>
            <a:r>
              <a:rPr lang="en-US" altLang="ja-JP" sz="2800" dirty="0"/>
              <a:t>MF</a:t>
            </a:r>
            <a:r>
              <a:rPr lang="ja-JP" altLang="en-US" sz="2800" dirty="0"/>
              <a:t>：原薬等登録原簿</a:t>
            </a:r>
          </a:p>
        </p:txBody>
      </p:sp>
      <p:sp>
        <p:nvSpPr>
          <p:cNvPr id="15364" name="フッター プレースホルダ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15365" name="スライド番号プレースホル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A649695E-2016-4D53-9AEA-3A4480DD585C}" type="slidenum">
              <a:rPr kumimoji="0" lang="en-US" altLang="ja-JP" sz="1200"/>
              <a:pPr>
                <a:spcBef>
                  <a:spcPct val="0"/>
                </a:spcBef>
                <a:buClrTx/>
                <a:buSzTx/>
                <a:buFontTx/>
                <a:buNone/>
              </a:pPr>
              <a:t>6</a:t>
            </a:fld>
            <a:endParaRPr kumimoji="0" lang="en-US" altLang="ja-JP" sz="120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7"/>
          <p:cNvSpPr>
            <a:spLocks noGrp="1" noChangeArrowheads="1"/>
          </p:cNvSpPr>
          <p:nvPr>
            <p:ph type="ftr"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17411" name="Rectangle 18"/>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AA8AAB0A-CF74-43AA-B2DC-F8DF7774F70C}" type="slidenum">
              <a:rPr kumimoji="0" lang="en-US" altLang="ja-JP" sz="1200"/>
              <a:pPr>
                <a:spcBef>
                  <a:spcPct val="0"/>
                </a:spcBef>
                <a:buClrTx/>
                <a:buSzTx/>
                <a:buFontTx/>
                <a:buNone/>
              </a:pPr>
              <a:t>7</a:t>
            </a:fld>
            <a:endParaRPr kumimoji="0" lang="en-US" altLang="ja-JP" sz="1200"/>
          </a:p>
        </p:txBody>
      </p:sp>
      <p:sp>
        <p:nvSpPr>
          <p:cNvPr id="17412" name="Rectangle 2"/>
          <p:cNvSpPr>
            <a:spLocks noGrp="1" noChangeArrowheads="1"/>
          </p:cNvSpPr>
          <p:nvPr>
            <p:ph type="ctrTitle"/>
          </p:nvPr>
        </p:nvSpPr>
        <p:spPr>
          <a:xfrm>
            <a:off x="979488" y="1247775"/>
            <a:ext cx="7173912" cy="2270125"/>
          </a:xfrm>
          <a:solidFill>
            <a:schemeClr val="accent1"/>
          </a:solidFill>
        </p:spPr>
        <p:txBody>
          <a:bodyPr lIns="90000" tIns="46800" rIns="90000" bIns="46800"/>
          <a:lstStyle/>
          <a:p>
            <a:pPr eaLnBrk="1" hangingPunct="1">
              <a:lnSpc>
                <a:spcPct val="130000"/>
              </a:lnSpc>
              <a:defRPr/>
            </a:pPr>
            <a:r>
              <a:rPr lang="ja-JP" altLang="en-US" sz="4400" b="1">
                <a:latin typeface="+mn-lt"/>
                <a:ea typeface="+mn-ea"/>
              </a:rPr>
              <a:t>医薬品医療機器法</a:t>
            </a:r>
            <a:endParaRPr lang="ja-JP" altLang="en-US" sz="4000" b="1" i="1">
              <a:latin typeface="+mn-lt"/>
              <a:ea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フッター プレースホルダ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19459" name="スライド番号プレースホル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D1D3705D-ADD6-4CFC-90CA-764EEF9CC71D}" type="slidenum">
              <a:rPr kumimoji="0" lang="en-US" altLang="ja-JP" sz="1200"/>
              <a:pPr>
                <a:spcBef>
                  <a:spcPct val="0"/>
                </a:spcBef>
                <a:buClrTx/>
                <a:buSzTx/>
                <a:buFontTx/>
                <a:buNone/>
              </a:pPr>
              <a:t>8</a:t>
            </a:fld>
            <a:endParaRPr kumimoji="0" lang="en-US" altLang="ja-JP" sz="1200"/>
          </a:p>
        </p:txBody>
      </p:sp>
      <p:sp>
        <p:nvSpPr>
          <p:cNvPr id="19460" name="Rectangle 3"/>
          <p:cNvSpPr>
            <a:spLocks noGrp="1" noChangeArrowheads="1"/>
          </p:cNvSpPr>
          <p:nvPr>
            <p:ph type="body" idx="1"/>
          </p:nvPr>
        </p:nvSpPr>
        <p:spPr>
          <a:xfrm>
            <a:off x="0" y="1382713"/>
            <a:ext cx="9012238" cy="4786312"/>
          </a:xfrm>
        </p:spPr>
        <p:txBody>
          <a:bodyPr/>
          <a:lstStyle/>
          <a:p>
            <a:pPr eaLnBrk="1" hangingPunct="1">
              <a:buFont typeface="Arial" panose="020B0604020202020204" pitchFamily="34" charset="0"/>
              <a:buNone/>
            </a:pPr>
            <a:r>
              <a:rPr lang="ja-JP" altLang="en-US" sz="4400"/>
              <a:t>  「医薬品医療機器法</a:t>
            </a:r>
            <a:r>
              <a:rPr lang="en-US" altLang="ja-JP" sz="4400"/>
              <a:t>*</a:t>
            </a:r>
            <a:r>
              <a:rPr lang="ja-JP" altLang="en-US" sz="4400"/>
              <a:t>」とは</a:t>
            </a:r>
            <a:endParaRPr lang="en-US" altLang="ja-JP" sz="4400"/>
          </a:p>
          <a:p>
            <a:pPr eaLnBrk="1" hangingPunct="1">
              <a:buFont typeface="Arial" panose="020B0604020202020204" pitchFamily="34" charset="0"/>
              <a:buNone/>
            </a:pPr>
            <a:r>
              <a:rPr lang="ja-JP" altLang="en-US" sz="4400"/>
              <a:t>　医薬品、医療機器等の品質、有効性、安全性確保の観点から、企業</a:t>
            </a:r>
            <a:endParaRPr lang="en-US" altLang="ja-JP" sz="4400"/>
          </a:p>
          <a:p>
            <a:pPr eaLnBrk="1" hangingPunct="1">
              <a:buFont typeface="Arial" panose="020B0604020202020204" pitchFamily="34" charset="0"/>
              <a:buNone/>
            </a:pPr>
            <a:r>
              <a:rPr lang="en-US" altLang="ja-JP" sz="4400"/>
              <a:t>  </a:t>
            </a:r>
            <a:r>
              <a:rPr lang="ja-JP" altLang="en-US" sz="4400"/>
              <a:t>が行う製造販売等に関して必要な</a:t>
            </a:r>
            <a:endParaRPr lang="en-US" altLang="ja-JP" sz="4400"/>
          </a:p>
          <a:p>
            <a:pPr eaLnBrk="1" hangingPunct="1">
              <a:buFont typeface="Arial" panose="020B0604020202020204" pitchFamily="34" charset="0"/>
              <a:buNone/>
            </a:pPr>
            <a:r>
              <a:rPr lang="en-US" altLang="ja-JP" sz="4400"/>
              <a:t>  </a:t>
            </a:r>
            <a:r>
              <a:rPr lang="ja-JP" altLang="en-US" sz="4400"/>
              <a:t>規制を行う法律</a:t>
            </a:r>
            <a:endParaRPr lang="en-US" altLang="ja-JP" sz="4400"/>
          </a:p>
          <a:p>
            <a:pPr eaLnBrk="1" hangingPunct="1">
              <a:buFont typeface="Arial" panose="020B0604020202020204" pitchFamily="34" charset="0"/>
              <a:buNone/>
            </a:pPr>
            <a:endParaRPr lang="en-US" altLang="ja-JP" sz="2000"/>
          </a:p>
          <a:p>
            <a:pPr eaLnBrk="1" hangingPunct="1">
              <a:buFont typeface="Arial" panose="020B0604020202020204" pitchFamily="34" charset="0"/>
              <a:buNone/>
            </a:pPr>
            <a:r>
              <a:rPr lang="en-US" altLang="ja-JP" sz="2000"/>
              <a:t>     *</a:t>
            </a:r>
            <a:r>
              <a:rPr lang="ja-JP" altLang="en-US" sz="2000"/>
              <a:t>「医薬品、医療機器等の品質、有効性及び安全性の確保等に関する法律」</a:t>
            </a:r>
          </a:p>
        </p:txBody>
      </p:sp>
      <p:sp>
        <p:nvSpPr>
          <p:cNvPr id="9" name="テキスト ボックス 6"/>
          <p:cNvSpPr txBox="1">
            <a:spLocks noChangeArrowheads="1"/>
          </p:cNvSpPr>
          <p:nvPr/>
        </p:nvSpPr>
        <p:spPr bwMode="auto">
          <a:xfrm>
            <a:off x="7215188" y="1317625"/>
            <a:ext cx="1471612" cy="338138"/>
          </a:xfrm>
          <a:prstGeom prst="rect">
            <a:avLst/>
          </a:prstGeom>
          <a:noFill/>
          <a:ln w="9525">
            <a:noFill/>
            <a:miter lim="800000"/>
            <a:headEnd/>
            <a:tailEnd/>
          </a:ln>
        </p:spPr>
        <p:txBody>
          <a:bodyPr>
            <a:spAutoFit/>
          </a:bodyPr>
          <a:lstStyle/>
          <a:p>
            <a:pPr algn="r" eaLnBrk="1" hangingPunct="1">
              <a:defRPr/>
            </a:pPr>
            <a:r>
              <a:rPr lang="en-US" altLang="ja-JP" sz="1600" b="1" dirty="0">
                <a:solidFill>
                  <a:schemeClr val="tx1"/>
                </a:solidFill>
                <a:latin typeface="+mn-lt"/>
                <a:ea typeface="+mn-ea"/>
              </a:rPr>
              <a:t>Ⅰ-1 p1   </a:t>
            </a:r>
            <a:endParaRPr lang="ja-JP" altLang="en-US" sz="1600" b="1" dirty="0">
              <a:solidFill>
                <a:schemeClr val="tx1"/>
              </a:solidFill>
              <a:latin typeface="+mn-lt"/>
              <a:ea typeface="+mn-ea"/>
            </a:endParaRPr>
          </a:p>
        </p:txBody>
      </p:sp>
      <p:sp>
        <p:nvSpPr>
          <p:cNvPr id="19462" name="Rectangle 5"/>
          <p:cNvSpPr>
            <a:spLocks noChangeArrowheads="1"/>
          </p:cNvSpPr>
          <p:nvPr/>
        </p:nvSpPr>
        <p:spPr bwMode="auto">
          <a:xfrm>
            <a:off x="457200" y="469900"/>
            <a:ext cx="8229600" cy="7540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 typeface="Wingdings" panose="05000000000000000000" pitchFamily="2" charset="2"/>
              <a:buNone/>
            </a:pPr>
            <a:r>
              <a:rPr lang="zh-TW" altLang="en-US" b="1"/>
              <a:t>医薬品医療機器法</a:t>
            </a:r>
            <a:endParaRPr lang="ja-JP" altLang="en-US" b="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フッター プレースホルダ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21507" name="スライド番号プレースホル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5503A442-4E7F-4DAD-9B46-183212EA19E5}" type="slidenum">
              <a:rPr kumimoji="0" lang="en-US" altLang="ja-JP" sz="1200"/>
              <a:pPr>
                <a:spcBef>
                  <a:spcPct val="0"/>
                </a:spcBef>
                <a:buClrTx/>
                <a:buSzTx/>
                <a:buFontTx/>
                <a:buNone/>
              </a:pPr>
              <a:t>9</a:t>
            </a:fld>
            <a:endParaRPr kumimoji="0" lang="en-US" altLang="ja-JP" sz="1200"/>
          </a:p>
        </p:txBody>
      </p:sp>
      <p:sp>
        <p:nvSpPr>
          <p:cNvPr id="21508" name="Rectangle 3"/>
          <p:cNvSpPr>
            <a:spLocks noGrp="1" noChangeArrowheads="1"/>
          </p:cNvSpPr>
          <p:nvPr>
            <p:ph type="body" idx="1"/>
          </p:nvPr>
        </p:nvSpPr>
        <p:spPr>
          <a:xfrm>
            <a:off x="368300" y="1577975"/>
            <a:ext cx="8307388" cy="4786313"/>
          </a:xfrm>
        </p:spPr>
        <p:txBody>
          <a:bodyPr/>
          <a:lstStyle/>
          <a:p>
            <a:pPr eaLnBrk="1" hangingPunct="1">
              <a:buFont typeface="Wingdings" panose="05000000000000000000" pitchFamily="2" charset="2"/>
              <a:buNone/>
            </a:pPr>
            <a:r>
              <a:rPr lang="ja-JP" altLang="en-US" sz="2800" b="1"/>
              <a:t>第１条</a:t>
            </a:r>
            <a:r>
              <a:rPr lang="ja-JP" altLang="en-US" sz="2800"/>
              <a:t>　</a:t>
            </a:r>
            <a:endParaRPr lang="en-US" altLang="ja-JP" sz="2800"/>
          </a:p>
          <a:p>
            <a:pPr eaLnBrk="1" hangingPunct="1">
              <a:buFont typeface="Wingdings" panose="05000000000000000000" pitchFamily="2" charset="2"/>
              <a:buNone/>
            </a:pPr>
            <a:r>
              <a:rPr lang="ja-JP" altLang="en-US" sz="2800"/>
              <a:t>　 この法律は、医薬品、医薬部外品、化粧品、医療機器及び再生医療等製品（以下「医薬品等」という。）の</a:t>
            </a:r>
            <a:r>
              <a:rPr lang="ja-JP" altLang="en-US" sz="2800">
                <a:solidFill>
                  <a:srgbClr val="FF0000"/>
                </a:solidFill>
              </a:rPr>
              <a:t>品質、有効性及び安全性の確保並びにこれらの使用による保健衛生上の危害の発生及び拡大の防止のために必要な規制</a:t>
            </a:r>
            <a:r>
              <a:rPr lang="ja-JP" altLang="en-US" sz="2800"/>
              <a:t>を行うとともに、指定薬物の規制に関する措置を講ずるほか、医療上特にその必要性が高い医薬品、医療機器及び再生医療等製品の研究開発の促進のために必要な措置を講ずることにより、</a:t>
            </a:r>
            <a:r>
              <a:rPr lang="ja-JP" altLang="en-US" sz="2800">
                <a:solidFill>
                  <a:srgbClr val="FF0000"/>
                </a:solidFill>
              </a:rPr>
              <a:t>保健衛生の向上を図ること</a:t>
            </a:r>
            <a:r>
              <a:rPr lang="ja-JP" altLang="en-US" sz="2800"/>
              <a:t>を目的とする。</a:t>
            </a:r>
            <a:endParaRPr lang="en-US" altLang="ja-JP" sz="2800"/>
          </a:p>
        </p:txBody>
      </p:sp>
      <p:sp>
        <p:nvSpPr>
          <p:cNvPr id="21509" name="Rectangle 5"/>
          <p:cNvSpPr>
            <a:spLocks noChangeArrowheads="1"/>
          </p:cNvSpPr>
          <p:nvPr/>
        </p:nvSpPr>
        <p:spPr bwMode="auto">
          <a:xfrm>
            <a:off x="457200" y="469900"/>
            <a:ext cx="8229600" cy="7540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 typeface="Wingdings" panose="05000000000000000000" pitchFamily="2" charset="2"/>
              <a:buNone/>
            </a:pPr>
            <a:r>
              <a:rPr lang="ja-JP" altLang="en-US" b="1"/>
              <a:t>医薬品医療機器法の目的　</a:t>
            </a:r>
          </a:p>
        </p:txBody>
      </p:sp>
      <p:sp>
        <p:nvSpPr>
          <p:cNvPr id="6" name="テキスト ボックス 6"/>
          <p:cNvSpPr txBox="1">
            <a:spLocks noChangeArrowheads="1"/>
          </p:cNvSpPr>
          <p:nvPr/>
        </p:nvSpPr>
        <p:spPr bwMode="auto">
          <a:xfrm>
            <a:off x="7215188" y="1317625"/>
            <a:ext cx="1471612" cy="338138"/>
          </a:xfrm>
          <a:prstGeom prst="rect">
            <a:avLst/>
          </a:prstGeom>
          <a:noFill/>
          <a:ln w="9525">
            <a:noFill/>
            <a:miter lim="800000"/>
            <a:headEnd/>
            <a:tailEnd/>
          </a:ln>
        </p:spPr>
        <p:txBody>
          <a:bodyPr>
            <a:spAutoFit/>
          </a:bodyPr>
          <a:lstStyle/>
          <a:p>
            <a:pPr algn="r" eaLnBrk="1" hangingPunct="1">
              <a:defRPr/>
            </a:pPr>
            <a:r>
              <a:rPr lang="en-US" altLang="ja-JP" sz="1600" b="1" dirty="0">
                <a:solidFill>
                  <a:schemeClr val="tx1"/>
                </a:solidFill>
                <a:latin typeface="+mn-lt"/>
                <a:ea typeface="+mn-ea"/>
              </a:rPr>
              <a:t>Ⅰ-1 p1   </a:t>
            </a:r>
            <a:endParaRPr lang="ja-JP" altLang="en-US" sz="1600" b="1" dirty="0">
              <a:solidFill>
                <a:schemeClr val="tx1"/>
              </a:solidFill>
              <a:latin typeface="+mn-lt"/>
              <a:ea typeface="+mn-ea"/>
            </a:endParaRPr>
          </a:p>
        </p:txBody>
      </p:sp>
    </p:spTree>
  </p:cSld>
  <p:clrMapOvr>
    <a:masterClrMapping/>
  </p:clrMapOvr>
</p:sld>
</file>

<file path=ppt/theme/theme1.xml><?xml version="1.0" encoding="utf-8"?>
<a:theme xmlns:a="http://schemas.openxmlformats.org/drawingml/2006/main" name="原薬工　報告">
  <a:themeElements>
    <a:clrScheme name="原薬工　報告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原薬工　報告">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accent1"/>
            </a:gs>
            <a:gs pos="50000">
              <a:schemeClr val="bg1"/>
            </a:gs>
            <a:gs pos="100000">
              <a:schemeClr val="accent1"/>
            </a:gs>
          </a:gsLst>
          <a:lin ang="2700000" scaled="1"/>
        </a:gradFill>
        <a:ln w="9525" cap="flat" cmpd="sng" algn="ctr">
          <a:solidFill>
            <a:schemeClr val="tx1"/>
          </a:solidFill>
          <a:prstDash val="solid"/>
          <a:round/>
          <a:headEnd type="none" w="med" len="med"/>
          <a:tailEnd type="none" w="med" len="med"/>
        </a:ln>
        <a:effectLst/>
      </a:spPr>
      <a:bodyPr vert="horz" wrap="squar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accent1"/>
            </a:gs>
            <a:gs pos="50000">
              <a:schemeClr val="bg1"/>
            </a:gs>
            <a:gs pos="100000">
              <a:schemeClr val="accent1"/>
            </a:gs>
          </a:gsLst>
          <a:lin ang="2700000" scaled="1"/>
        </a:gradFill>
        <a:ln w="9525" cap="flat" cmpd="sng" algn="ctr">
          <a:solidFill>
            <a:schemeClr val="tx1"/>
          </a:solidFill>
          <a:prstDash val="solid"/>
          <a:round/>
          <a:headEnd type="none" w="med" len="med"/>
          <a:tailEnd type="none" w="med" len="med"/>
        </a:ln>
        <a:effectLst/>
      </a:spPr>
      <a:bodyPr vert="horz" wrap="squar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原薬工　報告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原薬工　報告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原薬工　報告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原薬工　報告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原薬工　報告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原薬工　報告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原薬工　報告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原薬工　報告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原薬工　報告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原薬工　報告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原薬工　報告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原薬工　報告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4864</TotalTime>
  <Words>3383</Words>
  <Application>Microsoft Office PowerPoint</Application>
  <PresentationFormat>画面に合わせる (4:3)</PresentationFormat>
  <Paragraphs>321</Paragraphs>
  <Slides>20</Slides>
  <Notes>20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20</vt:i4>
      </vt:variant>
    </vt:vector>
  </HeadingPairs>
  <TitlesOfParts>
    <vt:vector size="26" baseType="lpstr">
      <vt:lpstr>ＭＳ Ｐゴシック</vt:lpstr>
      <vt:lpstr>Arial</vt:lpstr>
      <vt:lpstr>Arial Black</vt:lpstr>
      <vt:lpstr>Times New Roman</vt:lpstr>
      <vt:lpstr>Wingdings</vt:lpstr>
      <vt:lpstr>原薬工　報告</vt:lpstr>
      <vt:lpstr>原薬取扱いに関する　 教育資料</vt:lpstr>
      <vt:lpstr>本教育資料の構成（概要）</vt:lpstr>
      <vt:lpstr>本教育資料の構成（概要）</vt:lpstr>
      <vt:lpstr>本教育資料の構成（概要）</vt:lpstr>
      <vt:lpstr>本教育資料の構成（概要）</vt:lpstr>
      <vt:lpstr>本教育資料で使用される用語</vt:lpstr>
      <vt:lpstr>医薬品医療機器法</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興和株式会社</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導入薬事法教育</dc:title>
  <dc:creator>日本医薬品原薬工業会</dc:creator>
  <cp:lastModifiedBy>DNP</cp:lastModifiedBy>
  <cp:revision>352</cp:revision>
  <cp:lastPrinted>2023-11-14T01:25:21Z</cp:lastPrinted>
  <dcterms:created xsi:type="dcterms:W3CDTF">2004-08-17T06:39:06Z</dcterms:created>
  <dcterms:modified xsi:type="dcterms:W3CDTF">2024-05-13T07:34:45Z</dcterms:modified>
  <cp:contentStatus/>
</cp:coreProperties>
</file>